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9" r:id="rId1"/>
    <p:sldMasterId id="2147483673" r:id="rId2"/>
  </p:sldMasterIdLst>
  <p:notesMasterIdLst>
    <p:notesMasterId r:id="rId47"/>
  </p:notesMasterIdLst>
  <p:handoutMasterIdLst>
    <p:handoutMasterId r:id="rId48"/>
  </p:handoutMasterIdLst>
  <p:sldIdLst>
    <p:sldId id="257" r:id="rId3"/>
    <p:sldId id="259" r:id="rId4"/>
    <p:sldId id="273" r:id="rId5"/>
    <p:sldId id="260" r:id="rId6"/>
    <p:sldId id="274" r:id="rId7"/>
    <p:sldId id="275" r:id="rId8"/>
    <p:sldId id="276" r:id="rId9"/>
    <p:sldId id="261" r:id="rId10"/>
    <p:sldId id="278" r:id="rId11"/>
    <p:sldId id="279" r:id="rId12"/>
    <p:sldId id="281" r:id="rId13"/>
    <p:sldId id="294" r:id="rId14"/>
    <p:sldId id="262" r:id="rId15"/>
    <p:sldId id="303" r:id="rId16"/>
    <p:sldId id="282" r:id="rId17"/>
    <p:sldId id="283" r:id="rId18"/>
    <p:sldId id="263" r:id="rId19"/>
    <p:sldId id="295" r:id="rId20"/>
    <p:sldId id="264" r:id="rId21"/>
    <p:sldId id="284" r:id="rId22"/>
    <p:sldId id="265" r:id="rId23"/>
    <p:sldId id="266" r:id="rId24"/>
    <p:sldId id="285" r:id="rId25"/>
    <p:sldId id="304" r:id="rId26"/>
    <p:sldId id="267" r:id="rId27"/>
    <p:sldId id="286" r:id="rId28"/>
    <p:sldId id="268" r:id="rId29"/>
    <p:sldId id="269" r:id="rId30"/>
    <p:sldId id="287" r:id="rId31"/>
    <p:sldId id="270" r:id="rId32"/>
    <p:sldId id="288" r:id="rId33"/>
    <p:sldId id="302" r:id="rId34"/>
    <p:sldId id="271" r:id="rId35"/>
    <p:sldId id="291" r:id="rId36"/>
    <p:sldId id="289" r:id="rId37"/>
    <p:sldId id="290" r:id="rId38"/>
    <p:sldId id="300" r:id="rId39"/>
    <p:sldId id="305" r:id="rId40"/>
    <p:sldId id="301" r:id="rId41"/>
    <p:sldId id="306" r:id="rId42"/>
    <p:sldId id="307" r:id="rId43"/>
    <p:sldId id="297" r:id="rId44"/>
    <p:sldId id="298" r:id="rId45"/>
    <p:sldId id="299" r:id="rId46"/>
  </p:sldIdLst>
  <p:sldSz cx="9144000" cy="6858000" type="screen4x3"/>
  <p:notesSz cx="7077075" cy="9363075"/>
  <p:defaultTextStyle>
    <a:defPPr>
      <a:defRPr lang="en-US"/>
    </a:defPPr>
    <a:lvl1pPr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208">
          <p15:clr>
            <a:srgbClr val="A4A3A4"/>
          </p15:clr>
        </p15:guide>
        <p15:guide id="2" orient="horz" pos="4176">
          <p15:clr>
            <a:srgbClr val="A4A3A4"/>
          </p15:clr>
        </p15:guide>
        <p15:guide id="3" orient="horz" pos="1008">
          <p15:clr>
            <a:srgbClr val="A4A3A4"/>
          </p15:clr>
        </p15:guide>
        <p15:guide id="4" pos="2880">
          <p15:clr>
            <a:srgbClr val="A4A3A4"/>
          </p15:clr>
        </p15:guide>
        <p15:guide id="5" pos="288">
          <p15:clr>
            <a:srgbClr val="A4A3A4"/>
          </p15:clr>
        </p15:guide>
        <p15:guide id="6" pos="5472">
          <p15:clr>
            <a:srgbClr val="A4A3A4"/>
          </p15:clr>
        </p15:guide>
      </p15:sldGuideLst>
    </p:ext>
    <p:ext uri="{2D200454-40CA-4A62-9FC3-DE9A4176ACB9}">
      <p15:notesGuideLst xmlns:p15="http://schemas.microsoft.com/office/powerpoint/2012/main">
        <p15:guide id="1" orient="horz" pos="2949">
          <p15:clr>
            <a:srgbClr val="A4A3A4"/>
          </p15:clr>
        </p15:guide>
        <p15:guide id="2" pos="222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84"/>
    <p:restoredTop sz="94523"/>
  </p:normalViewPr>
  <p:slideViewPr>
    <p:cSldViewPr>
      <p:cViewPr>
        <p:scale>
          <a:sx n="100" d="100"/>
          <a:sy n="100" d="100"/>
        </p:scale>
        <p:origin x="1672" y="256"/>
      </p:cViewPr>
      <p:guideLst>
        <p:guide orient="horz" pos="2208"/>
        <p:guide orient="horz" pos="4176"/>
        <p:guide orient="horz" pos="1008"/>
        <p:guide pos="2880"/>
        <p:guide pos="288"/>
        <p:guide pos="547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2704"/>
    </p:cViewPr>
  </p:sorterViewPr>
  <p:notesViewPr>
    <p:cSldViewPr>
      <p:cViewPr varScale="1">
        <p:scale>
          <a:sx n="109" d="100"/>
          <a:sy n="109" d="100"/>
        </p:scale>
        <p:origin x="-2120" y="-96"/>
      </p:cViewPr>
      <p:guideLst>
        <p:guide orient="horz" pos="2949"/>
        <p:guide pos="2229"/>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B2CFD46-892F-2E47-B31D-16488753EC99}"/>
              </a:ext>
            </a:extLst>
          </p:cNvPr>
          <p:cNvSpPr>
            <a:spLocks noGrp="1"/>
          </p:cNvSpPr>
          <p:nvPr>
            <p:ph type="hdr" sz="quarter"/>
          </p:nvPr>
        </p:nvSpPr>
        <p:spPr>
          <a:xfrm>
            <a:off x="0" y="0"/>
            <a:ext cx="3067050" cy="468313"/>
          </a:xfrm>
          <a:prstGeom prst="rect">
            <a:avLst/>
          </a:prstGeom>
        </p:spPr>
        <p:txBody>
          <a:bodyPr vert="horz" lIns="91440" tIns="45720" rIns="91440" bIns="45720" rtlCol="0"/>
          <a:lstStyle>
            <a:lvl1pPr algn="l">
              <a:defRPr sz="1200">
                <a:latin typeface="Arial" charset="0"/>
                <a:ea typeface="+mn-ea"/>
                <a:cs typeface="+mn-cs"/>
              </a:defRPr>
            </a:lvl1pPr>
          </a:lstStyle>
          <a:p>
            <a:pPr>
              <a:defRPr/>
            </a:pPr>
            <a:endParaRPr lang="en-US" dirty="0"/>
          </a:p>
        </p:txBody>
      </p:sp>
      <p:sp>
        <p:nvSpPr>
          <p:cNvPr id="3" name="Date Placeholder 2">
            <a:extLst>
              <a:ext uri="{FF2B5EF4-FFF2-40B4-BE49-F238E27FC236}">
                <a16:creationId xmlns:a16="http://schemas.microsoft.com/office/drawing/2014/main" id="{6F66C0C2-98EE-DA4F-A84D-6204F0A3BC2C}"/>
              </a:ext>
            </a:extLst>
          </p:cNvPr>
          <p:cNvSpPr>
            <a:spLocks noGrp="1"/>
          </p:cNvSpPr>
          <p:nvPr>
            <p:ph type="dt" sz="quarter" idx="1"/>
          </p:nvPr>
        </p:nvSpPr>
        <p:spPr>
          <a:xfrm>
            <a:off x="4008438" y="0"/>
            <a:ext cx="3067050" cy="468313"/>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13E36C94-43AA-4441-A2D8-FA2A20F249AB}" type="datetimeFigureOut">
              <a:rPr lang="en-US" altLang="en-US"/>
              <a:pPr>
                <a:defRPr/>
              </a:pPr>
              <a:t>1/8/19</a:t>
            </a:fld>
            <a:endParaRPr lang="en-US" altLang="en-US" dirty="0"/>
          </a:p>
        </p:txBody>
      </p:sp>
      <p:sp>
        <p:nvSpPr>
          <p:cNvPr id="4" name="Footer Placeholder 3">
            <a:extLst>
              <a:ext uri="{FF2B5EF4-FFF2-40B4-BE49-F238E27FC236}">
                <a16:creationId xmlns:a16="http://schemas.microsoft.com/office/drawing/2014/main" id="{18CF8E7F-60AB-3E4F-A9E6-95BAB8DDA9D1}"/>
              </a:ext>
            </a:extLst>
          </p:cNvPr>
          <p:cNvSpPr>
            <a:spLocks noGrp="1"/>
          </p:cNvSpPr>
          <p:nvPr>
            <p:ph type="ftr" sz="quarter" idx="2"/>
          </p:nvPr>
        </p:nvSpPr>
        <p:spPr>
          <a:xfrm>
            <a:off x="0" y="8893175"/>
            <a:ext cx="3067050" cy="468313"/>
          </a:xfrm>
          <a:prstGeom prst="rect">
            <a:avLst/>
          </a:prstGeom>
        </p:spPr>
        <p:txBody>
          <a:bodyPr vert="horz" lIns="91440" tIns="45720" rIns="91440" bIns="45720" rtlCol="0" anchor="b"/>
          <a:lstStyle>
            <a:lvl1pPr algn="l">
              <a:defRPr sz="1200">
                <a:latin typeface="Arial" charset="0"/>
                <a:ea typeface="+mn-ea"/>
                <a:cs typeface="+mn-cs"/>
              </a:defRPr>
            </a:lvl1pPr>
          </a:lstStyle>
          <a:p>
            <a:pPr>
              <a:defRPr/>
            </a:pPr>
            <a:endParaRPr lang="en-US" dirty="0"/>
          </a:p>
        </p:txBody>
      </p:sp>
      <p:sp>
        <p:nvSpPr>
          <p:cNvPr id="5" name="Slide Number Placeholder 4">
            <a:extLst>
              <a:ext uri="{FF2B5EF4-FFF2-40B4-BE49-F238E27FC236}">
                <a16:creationId xmlns:a16="http://schemas.microsoft.com/office/drawing/2014/main" id="{C3428C2A-63DD-6347-BFA5-CC1B88BC1F76}"/>
              </a:ext>
            </a:extLst>
          </p:cNvPr>
          <p:cNvSpPr>
            <a:spLocks noGrp="1"/>
          </p:cNvSpPr>
          <p:nvPr>
            <p:ph type="sldNum" sz="quarter" idx="3"/>
          </p:nvPr>
        </p:nvSpPr>
        <p:spPr>
          <a:xfrm>
            <a:off x="4008438" y="8893175"/>
            <a:ext cx="3067050" cy="468313"/>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A7F4396B-ED2C-064B-AAAF-901EF4E28D37}" type="slidenum">
              <a:rPr lang="en-US" altLang="en-US"/>
              <a:pPr/>
              <a:t>‹#›</a:t>
            </a:fld>
            <a:endParaRPr lang="en-US" altLang="en-US" dirty="0"/>
          </a:p>
        </p:txBody>
      </p:sp>
    </p:spTree>
    <p:extLst>
      <p:ext uri="{BB962C8B-B14F-4D97-AF65-F5344CB8AC3E}">
        <p14:creationId xmlns:p14="http://schemas.microsoft.com/office/powerpoint/2010/main" val="3416440692"/>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jpeg>
</file>

<file path=ppt/media/image19.jpeg>
</file>

<file path=ppt/media/image2.jp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0D01BF24-E7D4-E541-B339-448B7EB65B02}"/>
              </a:ext>
            </a:extLst>
          </p:cNvPr>
          <p:cNvSpPr>
            <a:spLocks noGrp="1" noChangeArrowheads="1"/>
          </p:cNvSpPr>
          <p:nvPr>
            <p:ph type="hdr" sz="quarter"/>
          </p:nvPr>
        </p:nvSpPr>
        <p:spPr bwMode="auto">
          <a:xfrm>
            <a:off x="0" y="0"/>
            <a:ext cx="3067050" cy="468313"/>
          </a:xfrm>
          <a:prstGeom prst="rect">
            <a:avLst/>
          </a:prstGeom>
          <a:noFill/>
          <a:ln w="9525">
            <a:noFill/>
            <a:miter lim="800000"/>
            <a:headEnd/>
            <a:tailEnd/>
          </a:ln>
          <a:effectLst/>
        </p:spPr>
        <p:txBody>
          <a:bodyPr vert="horz" wrap="square" lIns="93936" tIns="46968" rIns="93936" bIns="46968" numCol="1" anchor="t" anchorCtr="0" compatLnSpc="1">
            <a:prstTxWarp prst="textNoShape">
              <a:avLst/>
            </a:prstTxWarp>
          </a:bodyPr>
          <a:lstStyle>
            <a:lvl1pPr>
              <a:defRPr sz="1200">
                <a:latin typeface="Times" pitchFamily="64" charset="0"/>
                <a:ea typeface="+mn-ea"/>
                <a:cs typeface="+mn-cs"/>
              </a:defRPr>
            </a:lvl1pPr>
          </a:lstStyle>
          <a:p>
            <a:pPr>
              <a:defRPr/>
            </a:pPr>
            <a:endParaRPr lang="en-US" dirty="0"/>
          </a:p>
        </p:txBody>
      </p:sp>
      <p:sp>
        <p:nvSpPr>
          <p:cNvPr id="6147" name="Rectangle 3">
            <a:extLst>
              <a:ext uri="{FF2B5EF4-FFF2-40B4-BE49-F238E27FC236}">
                <a16:creationId xmlns:a16="http://schemas.microsoft.com/office/drawing/2014/main" id="{640FEEB1-214B-6C4B-8ADC-F888088AE468}"/>
              </a:ext>
            </a:extLst>
          </p:cNvPr>
          <p:cNvSpPr>
            <a:spLocks noGrp="1" noChangeArrowheads="1"/>
          </p:cNvSpPr>
          <p:nvPr>
            <p:ph type="dt" idx="1"/>
          </p:nvPr>
        </p:nvSpPr>
        <p:spPr bwMode="auto">
          <a:xfrm>
            <a:off x="4010025" y="0"/>
            <a:ext cx="3067050" cy="468313"/>
          </a:xfrm>
          <a:prstGeom prst="rect">
            <a:avLst/>
          </a:prstGeom>
          <a:noFill/>
          <a:ln w="9525">
            <a:noFill/>
            <a:miter lim="800000"/>
            <a:headEnd/>
            <a:tailEnd/>
          </a:ln>
          <a:effectLst/>
        </p:spPr>
        <p:txBody>
          <a:bodyPr vert="horz" wrap="square" lIns="93936" tIns="46968" rIns="93936" bIns="46968" numCol="1" anchor="t" anchorCtr="0" compatLnSpc="1">
            <a:prstTxWarp prst="textNoShape">
              <a:avLst/>
            </a:prstTxWarp>
          </a:bodyPr>
          <a:lstStyle>
            <a:lvl1pPr algn="r">
              <a:defRPr sz="1200">
                <a:latin typeface="Times" pitchFamily="64" charset="0"/>
                <a:ea typeface="+mn-ea"/>
                <a:cs typeface="+mn-cs"/>
              </a:defRPr>
            </a:lvl1pPr>
          </a:lstStyle>
          <a:p>
            <a:pPr>
              <a:defRPr/>
            </a:pPr>
            <a:endParaRPr lang="en-US" dirty="0"/>
          </a:p>
        </p:txBody>
      </p:sp>
      <p:sp>
        <p:nvSpPr>
          <p:cNvPr id="48132" name="Rectangle 4">
            <a:extLst>
              <a:ext uri="{FF2B5EF4-FFF2-40B4-BE49-F238E27FC236}">
                <a16:creationId xmlns:a16="http://schemas.microsoft.com/office/drawing/2014/main" id="{2E00368E-7716-B246-932B-6A5B2F0C9145}"/>
              </a:ext>
            </a:extLst>
          </p:cNvPr>
          <p:cNvSpPr>
            <a:spLocks noGrp="1" noRot="1" noChangeAspect="1" noChangeArrowheads="1" noTextEdit="1"/>
          </p:cNvSpPr>
          <p:nvPr>
            <p:ph type="sldImg" idx="2"/>
          </p:nvPr>
        </p:nvSpPr>
        <p:spPr bwMode="auto">
          <a:xfrm>
            <a:off x="1196975" y="701675"/>
            <a:ext cx="4683125" cy="3511550"/>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9" name="Rectangle 5">
            <a:extLst>
              <a:ext uri="{FF2B5EF4-FFF2-40B4-BE49-F238E27FC236}">
                <a16:creationId xmlns:a16="http://schemas.microsoft.com/office/drawing/2014/main" id="{CD0EBA15-2BCB-224A-96E8-88518FE1B8D5}"/>
              </a:ext>
            </a:extLst>
          </p:cNvPr>
          <p:cNvSpPr>
            <a:spLocks noGrp="1" noChangeArrowheads="1"/>
          </p:cNvSpPr>
          <p:nvPr>
            <p:ph type="body" sz="quarter" idx="3"/>
          </p:nvPr>
        </p:nvSpPr>
        <p:spPr bwMode="auto">
          <a:xfrm>
            <a:off x="942975" y="4448175"/>
            <a:ext cx="5191125" cy="4213225"/>
          </a:xfrm>
          <a:prstGeom prst="rect">
            <a:avLst/>
          </a:prstGeom>
          <a:noFill/>
          <a:ln w="9525">
            <a:noFill/>
            <a:miter lim="800000"/>
            <a:headEnd/>
            <a:tailEnd/>
          </a:ln>
          <a:effectLst/>
        </p:spPr>
        <p:txBody>
          <a:bodyPr vert="horz" wrap="square" lIns="93936" tIns="46968" rIns="93936" bIns="469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0F75556-85AF-C144-A5C7-668F4181C290}"/>
              </a:ext>
            </a:extLst>
          </p:cNvPr>
          <p:cNvSpPr>
            <a:spLocks noGrp="1" noChangeArrowheads="1"/>
          </p:cNvSpPr>
          <p:nvPr>
            <p:ph type="ftr" sz="quarter" idx="4"/>
          </p:nvPr>
        </p:nvSpPr>
        <p:spPr bwMode="auto">
          <a:xfrm>
            <a:off x="0" y="8894763"/>
            <a:ext cx="3067050" cy="468312"/>
          </a:xfrm>
          <a:prstGeom prst="rect">
            <a:avLst/>
          </a:prstGeom>
          <a:noFill/>
          <a:ln w="9525">
            <a:noFill/>
            <a:miter lim="800000"/>
            <a:headEnd/>
            <a:tailEnd/>
          </a:ln>
          <a:effectLst/>
        </p:spPr>
        <p:txBody>
          <a:bodyPr vert="horz" wrap="square" lIns="93936" tIns="46968" rIns="93936" bIns="46968" numCol="1" anchor="b" anchorCtr="0" compatLnSpc="1">
            <a:prstTxWarp prst="textNoShape">
              <a:avLst/>
            </a:prstTxWarp>
          </a:bodyPr>
          <a:lstStyle>
            <a:lvl1pPr>
              <a:defRPr sz="1200">
                <a:latin typeface="Times" pitchFamily="64" charset="0"/>
                <a:ea typeface="+mn-ea"/>
                <a:cs typeface="+mn-cs"/>
              </a:defRPr>
            </a:lvl1pPr>
          </a:lstStyle>
          <a:p>
            <a:pPr>
              <a:defRPr/>
            </a:pPr>
            <a:endParaRPr lang="en-US" dirty="0"/>
          </a:p>
        </p:txBody>
      </p:sp>
      <p:sp>
        <p:nvSpPr>
          <p:cNvPr id="6151" name="Rectangle 7">
            <a:extLst>
              <a:ext uri="{FF2B5EF4-FFF2-40B4-BE49-F238E27FC236}">
                <a16:creationId xmlns:a16="http://schemas.microsoft.com/office/drawing/2014/main" id="{E2403352-6C19-154D-BCC0-67EB2F751377}"/>
              </a:ext>
            </a:extLst>
          </p:cNvPr>
          <p:cNvSpPr>
            <a:spLocks noGrp="1" noChangeArrowheads="1"/>
          </p:cNvSpPr>
          <p:nvPr>
            <p:ph type="sldNum" sz="quarter" idx="5"/>
          </p:nvPr>
        </p:nvSpPr>
        <p:spPr bwMode="auto">
          <a:xfrm>
            <a:off x="4010025" y="8894763"/>
            <a:ext cx="3067050" cy="468312"/>
          </a:xfrm>
          <a:prstGeom prst="rect">
            <a:avLst/>
          </a:prstGeom>
          <a:noFill/>
          <a:ln w="9525">
            <a:noFill/>
            <a:miter lim="800000"/>
            <a:headEnd/>
            <a:tailEnd/>
          </a:ln>
          <a:effectLst/>
        </p:spPr>
        <p:txBody>
          <a:bodyPr vert="horz" wrap="square" lIns="93936" tIns="46968" rIns="93936" bIns="46968" numCol="1" anchor="b" anchorCtr="0" compatLnSpc="1">
            <a:prstTxWarp prst="textNoShape">
              <a:avLst/>
            </a:prstTxWarp>
          </a:bodyPr>
          <a:lstStyle>
            <a:lvl1pPr algn="r">
              <a:defRPr sz="1200">
                <a:latin typeface="Times" pitchFamily="2" charset="0"/>
              </a:defRPr>
            </a:lvl1pPr>
          </a:lstStyle>
          <a:p>
            <a:fld id="{10A988CF-76A5-2744-8C57-C9086DF9DD69}" type="slidenum">
              <a:rPr lang="en-US" altLang="en-US"/>
              <a:pPr/>
              <a:t>‹#›</a:t>
            </a:fld>
            <a:endParaRPr lang="en-US" altLang="en-US" dirty="0"/>
          </a:p>
        </p:txBody>
      </p:sp>
    </p:spTree>
    <p:extLst>
      <p:ext uri="{BB962C8B-B14F-4D97-AF65-F5344CB8AC3E}">
        <p14:creationId xmlns:p14="http://schemas.microsoft.com/office/powerpoint/2010/main" val="4038220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6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pitchFamily="6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a:extLst>
              <a:ext uri="{FF2B5EF4-FFF2-40B4-BE49-F238E27FC236}">
                <a16:creationId xmlns:a16="http://schemas.microsoft.com/office/drawing/2014/main" id="{FE8E5003-F755-3F4F-9EFD-B32A843A2B6B}"/>
              </a:ext>
            </a:extLst>
          </p:cNvPr>
          <p:cNvSpPr>
            <a:spLocks noGrp="1" noRot="1" noChangeAspect="1" noTextEdit="1"/>
          </p:cNvSpPr>
          <p:nvPr>
            <p:ph type="sldImg"/>
          </p:nvPr>
        </p:nvSpPr>
        <p:spPr>
          <a:ln/>
        </p:spPr>
      </p:sp>
      <p:sp>
        <p:nvSpPr>
          <p:cNvPr id="49155" name="Notes Placeholder 2">
            <a:extLst>
              <a:ext uri="{FF2B5EF4-FFF2-40B4-BE49-F238E27FC236}">
                <a16:creationId xmlns:a16="http://schemas.microsoft.com/office/drawing/2014/main" id="{9388D6D9-0752-CA43-A121-6DF3245A099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49156" name="Slide Number Placeholder 3">
            <a:extLst>
              <a:ext uri="{FF2B5EF4-FFF2-40B4-BE49-F238E27FC236}">
                <a16:creationId xmlns:a16="http://schemas.microsoft.com/office/drawing/2014/main" id="{D6644F65-78D8-F74E-8777-9BAD487DD613}"/>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E89F631-B6F8-3642-8292-0CDD767FD448}" type="slidenum">
              <a:rPr lang="en-US" altLang="en-US" sz="1200">
                <a:latin typeface="Times" pitchFamily="2" charset="0"/>
              </a:rPr>
              <a:pPr/>
              <a:t>1</a:t>
            </a:fld>
            <a:endParaRPr lang="en-US" altLang="en-US" sz="1200" dirty="0">
              <a:latin typeface="Times" pitchFamily="2" charset="0"/>
            </a:endParaRPr>
          </a:p>
        </p:txBody>
      </p:sp>
    </p:spTree>
    <p:extLst>
      <p:ext uri="{BB962C8B-B14F-4D97-AF65-F5344CB8AC3E}">
        <p14:creationId xmlns:p14="http://schemas.microsoft.com/office/powerpoint/2010/main" val="2252396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a:extLst>
              <a:ext uri="{FF2B5EF4-FFF2-40B4-BE49-F238E27FC236}">
                <a16:creationId xmlns:a16="http://schemas.microsoft.com/office/drawing/2014/main" id="{34191EB4-BE14-914C-AB12-2A96FCC79731}"/>
              </a:ext>
            </a:extLst>
          </p:cNvPr>
          <p:cNvSpPr>
            <a:spLocks noGrp="1" noRot="1" noChangeAspect="1" noTextEdit="1"/>
          </p:cNvSpPr>
          <p:nvPr>
            <p:ph type="sldImg"/>
          </p:nvPr>
        </p:nvSpPr>
        <p:spPr>
          <a:ln/>
        </p:spPr>
      </p:sp>
      <p:sp>
        <p:nvSpPr>
          <p:cNvPr id="58371" name="Notes Placeholder 2">
            <a:extLst>
              <a:ext uri="{FF2B5EF4-FFF2-40B4-BE49-F238E27FC236}">
                <a16:creationId xmlns:a16="http://schemas.microsoft.com/office/drawing/2014/main" id="{1F76117D-B67E-8C40-88E8-DAC81224E70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8372" name="Slide Number Placeholder 3">
            <a:extLst>
              <a:ext uri="{FF2B5EF4-FFF2-40B4-BE49-F238E27FC236}">
                <a16:creationId xmlns:a16="http://schemas.microsoft.com/office/drawing/2014/main" id="{691E8480-C870-6345-BDC9-86B8312C0576}"/>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1EB2449-C93B-A147-B90B-8F85B73919C6}" type="slidenum">
              <a:rPr lang="en-US" altLang="en-US" sz="1200">
                <a:latin typeface="Times" pitchFamily="2" charset="0"/>
              </a:rPr>
              <a:pPr/>
              <a:t>10</a:t>
            </a:fld>
            <a:endParaRPr lang="en-US" altLang="en-US" sz="1200" dirty="0">
              <a:latin typeface="Times" pitchFamily="2" charset="0"/>
            </a:endParaRPr>
          </a:p>
        </p:txBody>
      </p:sp>
    </p:spTree>
    <p:extLst>
      <p:ext uri="{BB962C8B-B14F-4D97-AF65-F5344CB8AC3E}">
        <p14:creationId xmlns:p14="http://schemas.microsoft.com/office/powerpoint/2010/main" val="1804929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a:extLst>
              <a:ext uri="{FF2B5EF4-FFF2-40B4-BE49-F238E27FC236}">
                <a16:creationId xmlns:a16="http://schemas.microsoft.com/office/drawing/2014/main" id="{8FCBEC29-3A1B-EB42-9384-8B49784ECB28}"/>
              </a:ext>
            </a:extLst>
          </p:cNvPr>
          <p:cNvSpPr>
            <a:spLocks noGrp="1" noRot="1" noChangeAspect="1" noTextEdit="1"/>
          </p:cNvSpPr>
          <p:nvPr>
            <p:ph type="sldImg"/>
          </p:nvPr>
        </p:nvSpPr>
        <p:spPr>
          <a:ln/>
        </p:spPr>
      </p:sp>
      <p:sp>
        <p:nvSpPr>
          <p:cNvPr id="59395" name="Notes Placeholder 2">
            <a:extLst>
              <a:ext uri="{FF2B5EF4-FFF2-40B4-BE49-F238E27FC236}">
                <a16:creationId xmlns:a16="http://schemas.microsoft.com/office/drawing/2014/main" id="{32BFC061-7F17-814A-9CD7-DA37AB4B05E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9396" name="Slide Number Placeholder 3">
            <a:extLst>
              <a:ext uri="{FF2B5EF4-FFF2-40B4-BE49-F238E27FC236}">
                <a16:creationId xmlns:a16="http://schemas.microsoft.com/office/drawing/2014/main" id="{1996672E-1248-8542-B6DF-FDCAEF19ABB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0AFB409-027B-0F48-B543-F35F3BF4E061}" type="slidenum">
              <a:rPr lang="en-US" altLang="en-US" sz="1200">
                <a:latin typeface="Times" pitchFamily="2" charset="0"/>
              </a:rPr>
              <a:pPr/>
              <a:t>11</a:t>
            </a:fld>
            <a:endParaRPr lang="en-US" altLang="en-US" sz="1200" dirty="0">
              <a:latin typeface="Times" pitchFamily="2" charset="0"/>
            </a:endParaRPr>
          </a:p>
        </p:txBody>
      </p:sp>
    </p:spTree>
    <p:extLst>
      <p:ext uri="{BB962C8B-B14F-4D97-AF65-F5344CB8AC3E}">
        <p14:creationId xmlns:p14="http://schemas.microsoft.com/office/powerpoint/2010/main" val="9069544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a:extLst>
              <a:ext uri="{FF2B5EF4-FFF2-40B4-BE49-F238E27FC236}">
                <a16:creationId xmlns:a16="http://schemas.microsoft.com/office/drawing/2014/main" id="{22E3AF67-0BC4-714A-A0BD-23B6B4B88773}"/>
              </a:ext>
            </a:extLst>
          </p:cNvPr>
          <p:cNvSpPr>
            <a:spLocks noGrp="1" noRot="1" noChangeAspect="1" noTextEdit="1"/>
          </p:cNvSpPr>
          <p:nvPr>
            <p:ph type="sldImg"/>
          </p:nvPr>
        </p:nvSpPr>
        <p:spPr>
          <a:ln/>
        </p:spPr>
      </p:sp>
      <p:sp>
        <p:nvSpPr>
          <p:cNvPr id="60419" name="Notes Placeholder 2">
            <a:extLst>
              <a:ext uri="{FF2B5EF4-FFF2-40B4-BE49-F238E27FC236}">
                <a16:creationId xmlns:a16="http://schemas.microsoft.com/office/drawing/2014/main" id="{BD67DEE6-9C4D-CA4B-8E47-7F3384CF535F}"/>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60420" name="Slide Number Placeholder 3">
            <a:extLst>
              <a:ext uri="{FF2B5EF4-FFF2-40B4-BE49-F238E27FC236}">
                <a16:creationId xmlns:a16="http://schemas.microsoft.com/office/drawing/2014/main" id="{7E66974F-2956-FA4B-AF87-254BB444FF86}"/>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A67DEF5-B157-744A-84EB-787E53F3AFED}" type="slidenum">
              <a:rPr lang="en-US" altLang="en-US" sz="1200">
                <a:latin typeface="Times" pitchFamily="2" charset="0"/>
              </a:rPr>
              <a:pPr/>
              <a:t>12</a:t>
            </a:fld>
            <a:endParaRPr lang="en-US" altLang="en-US" sz="1200" dirty="0">
              <a:latin typeface="Times" pitchFamily="2" charset="0"/>
            </a:endParaRPr>
          </a:p>
        </p:txBody>
      </p:sp>
    </p:spTree>
    <p:extLst>
      <p:ext uri="{BB962C8B-B14F-4D97-AF65-F5344CB8AC3E}">
        <p14:creationId xmlns:p14="http://schemas.microsoft.com/office/powerpoint/2010/main" val="40935208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DD6E52B8-A5AC-D541-957B-3F0FA4B27CB0}"/>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4662C0F9-4509-AE44-9C3D-7B6D66829055}" type="slidenum">
              <a:rPr lang="en-US" altLang="en-US" sz="1200">
                <a:latin typeface="Times" pitchFamily="2" charset="0"/>
              </a:rPr>
              <a:pPr/>
              <a:t>13</a:t>
            </a:fld>
            <a:endParaRPr lang="en-US" altLang="en-US" sz="1200" dirty="0">
              <a:latin typeface="Times" pitchFamily="2" charset="0"/>
            </a:endParaRPr>
          </a:p>
        </p:txBody>
      </p:sp>
      <p:sp>
        <p:nvSpPr>
          <p:cNvPr id="61443" name="Rectangle 2">
            <a:extLst>
              <a:ext uri="{FF2B5EF4-FFF2-40B4-BE49-F238E27FC236}">
                <a16:creationId xmlns:a16="http://schemas.microsoft.com/office/drawing/2014/main" id="{B0CF6B52-970C-8D40-8151-880860FD5FDA}"/>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F46C6732-0231-8949-B01A-51981F43AB62}"/>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2803004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a:extLst>
              <a:ext uri="{FF2B5EF4-FFF2-40B4-BE49-F238E27FC236}">
                <a16:creationId xmlns:a16="http://schemas.microsoft.com/office/drawing/2014/main" id="{2B42A92C-B225-454C-84E6-857F5BFE31F3}"/>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74C6FFD7-5240-9C4D-8B3F-74AA9FEC3E07}" type="slidenum">
              <a:rPr lang="en-US" altLang="en-US" sz="1200">
                <a:latin typeface="Times" pitchFamily="2" charset="0"/>
              </a:rPr>
              <a:pPr/>
              <a:t>14</a:t>
            </a:fld>
            <a:endParaRPr lang="en-US" altLang="en-US" sz="1200" dirty="0">
              <a:latin typeface="Times" pitchFamily="2" charset="0"/>
            </a:endParaRPr>
          </a:p>
        </p:txBody>
      </p:sp>
      <p:sp>
        <p:nvSpPr>
          <p:cNvPr id="62467" name="Rectangle 2">
            <a:extLst>
              <a:ext uri="{FF2B5EF4-FFF2-40B4-BE49-F238E27FC236}">
                <a16:creationId xmlns:a16="http://schemas.microsoft.com/office/drawing/2014/main" id="{FE0392F3-7B12-A641-83DA-F381C83D4315}"/>
              </a:ext>
            </a:extLst>
          </p:cNvPr>
          <p:cNvSpPr>
            <a:spLocks noGrp="1" noRot="1" noChangeAspect="1" noChangeArrowheads="1" noTextEdit="1"/>
          </p:cNvSpPr>
          <p:nvPr>
            <p:ph type="sldImg"/>
          </p:nvPr>
        </p:nvSpPr>
        <p:spPr>
          <a:ln/>
        </p:spPr>
      </p:sp>
      <p:sp>
        <p:nvSpPr>
          <p:cNvPr id="62468" name="Rectangle 3">
            <a:extLst>
              <a:ext uri="{FF2B5EF4-FFF2-40B4-BE49-F238E27FC236}">
                <a16:creationId xmlns:a16="http://schemas.microsoft.com/office/drawing/2014/main" id="{D0E43B30-4F2A-CF47-BA41-8A6C90C20A85}"/>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21166264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1F31BBE6-2192-E542-8281-962FB8862C4B}"/>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A7A053A-0B9F-344F-A874-6BC0AB51994A}" type="slidenum">
              <a:rPr lang="en-US" altLang="en-US" sz="1200">
                <a:latin typeface="Times" pitchFamily="2" charset="0"/>
              </a:rPr>
              <a:pPr/>
              <a:t>15</a:t>
            </a:fld>
            <a:endParaRPr lang="en-US" altLang="en-US" sz="1200" dirty="0">
              <a:latin typeface="Times" pitchFamily="2" charset="0"/>
            </a:endParaRPr>
          </a:p>
        </p:txBody>
      </p:sp>
      <p:sp>
        <p:nvSpPr>
          <p:cNvPr id="63491" name="Rectangle 2">
            <a:extLst>
              <a:ext uri="{FF2B5EF4-FFF2-40B4-BE49-F238E27FC236}">
                <a16:creationId xmlns:a16="http://schemas.microsoft.com/office/drawing/2014/main" id="{2C555449-0A45-E147-902D-B53B9B4AD81D}"/>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CE6A2EF7-369B-1443-B510-2180D9692B9F}"/>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5250503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a:extLst>
              <a:ext uri="{FF2B5EF4-FFF2-40B4-BE49-F238E27FC236}">
                <a16:creationId xmlns:a16="http://schemas.microsoft.com/office/drawing/2014/main" id="{FDA1AA7A-CBAE-5549-B31D-E0F3329DA7BF}"/>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B148854-8F86-0246-982E-3D610FFB8447}" type="slidenum">
              <a:rPr lang="en-US" altLang="en-US" sz="1200">
                <a:latin typeface="Times" pitchFamily="2" charset="0"/>
              </a:rPr>
              <a:pPr/>
              <a:t>16</a:t>
            </a:fld>
            <a:endParaRPr lang="en-US" altLang="en-US" sz="1200" dirty="0">
              <a:latin typeface="Times" pitchFamily="2" charset="0"/>
            </a:endParaRPr>
          </a:p>
        </p:txBody>
      </p:sp>
      <p:sp>
        <p:nvSpPr>
          <p:cNvPr id="64515" name="Rectangle 2">
            <a:extLst>
              <a:ext uri="{FF2B5EF4-FFF2-40B4-BE49-F238E27FC236}">
                <a16:creationId xmlns:a16="http://schemas.microsoft.com/office/drawing/2014/main" id="{03D2161B-FDB0-2541-A61E-52DE12692EDF}"/>
              </a:ext>
            </a:extLst>
          </p:cNvPr>
          <p:cNvSpPr>
            <a:spLocks noGrp="1" noRot="1" noChangeAspect="1" noChangeArrowheads="1" noTextEdit="1"/>
          </p:cNvSpPr>
          <p:nvPr>
            <p:ph type="sldImg"/>
          </p:nvPr>
        </p:nvSpPr>
        <p:spPr>
          <a:ln/>
        </p:spPr>
      </p:sp>
      <p:sp>
        <p:nvSpPr>
          <p:cNvPr id="64516" name="Rectangle 3">
            <a:extLst>
              <a:ext uri="{FF2B5EF4-FFF2-40B4-BE49-F238E27FC236}">
                <a16:creationId xmlns:a16="http://schemas.microsoft.com/office/drawing/2014/main" id="{D784C006-C407-8C44-B632-337B2F830234}"/>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41110086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a:extLst>
              <a:ext uri="{FF2B5EF4-FFF2-40B4-BE49-F238E27FC236}">
                <a16:creationId xmlns:a16="http://schemas.microsoft.com/office/drawing/2014/main" id="{970C8EE0-40DA-6C4A-A56D-10AE1333C352}"/>
              </a:ext>
            </a:extLst>
          </p:cNvPr>
          <p:cNvSpPr>
            <a:spLocks noGrp="1" noRot="1" noChangeAspect="1" noTextEdit="1"/>
          </p:cNvSpPr>
          <p:nvPr>
            <p:ph type="sldImg"/>
          </p:nvPr>
        </p:nvSpPr>
        <p:spPr>
          <a:ln/>
        </p:spPr>
      </p:sp>
      <p:sp>
        <p:nvSpPr>
          <p:cNvPr id="65539" name="Notes Placeholder 2">
            <a:extLst>
              <a:ext uri="{FF2B5EF4-FFF2-40B4-BE49-F238E27FC236}">
                <a16:creationId xmlns:a16="http://schemas.microsoft.com/office/drawing/2014/main" id="{AFD8C257-6B6E-DB45-A6F1-DF79CC86769B}"/>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65540" name="Slide Number Placeholder 3">
            <a:extLst>
              <a:ext uri="{FF2B5EF4-FFF2-40B4-BE49-F238E27FC236}">
                <a16:creationId xmlns:a16="http://schemas.microsoft.com/office/drawing/2014/main" id="{E791CAA5-D980-5244-8845-B1B96D0C40D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7D3AD3D9-9463-8E45-8F32-4B1AA9E94080}" type="slidenum">
              <a:rPr lang="en-US" altLang="en-US" sz="1200">
                <a:latin typeface="Times" pitchFamily="2" charset="0"/>
              </a:rPr>
              <a:pPr/>
              <a:t>17</a:t>
            </a:fld>
            <a:endParaRPr lang="en-US" altLang="en-US" sz="1200" dirty="0">
              <a:latin typeface="Times" pitchFamily="2" charset="0"/>
            </a:endParaRPr>
          </a:p>
        </p:txBody>
      </p:sp>
    </p:spTree>
    <p:extLst>
      <p:ext uri="{BB962C8B-B14F-4D97-AF65-F5344CB8AC3E}">
        <p14:creationId xmlns:p14="http://schemas.microsoft.com/office/powerpoint/2010/main" val="5725661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a:extLst>
              <a:ext uri="{FF2B5EF4-FFF2-40B4-BE49-F238E27FC236}">
                <a16:creationId xmlns:a16="http://schemas.microsoft.com/office/drawing/2014/main" id="{0528F619-B7E2-104A-9DB3-D28AFA3743FC}"/>
              </a:ext>
            </a:extLst>
          </p:cNvPr>
          <p:cNvSpPr>
            <a:spLocks noGrp="1" noRot="1" noChangeAspect="1" noTextEdit="1"/>
          </p:cNvSpPr>
          <p:nvPr>
            <p:ph type="sldImg"/>
          </p:nvPr>
        </p:nvSpPr>
        <p:spPr>
          <a:ln/>
        </p:spPr>
      </p:sp>
      <p:sp>
        <p:nvSpPr>
          <p:cNvPr id="66563" name="Notes Placeholder 2">
            <a:extLst>
              <a:ext uri="{FF2B5EF4-FFF2-40B4-BE49-F238E27FC236}">
                <a16:creationId xmlns:a16="http://schemas.microsoft.com/office/drawing/2014/main" id="{C87CBB5E-E446-7A41-9A0A-106D32E3018F}"/>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66564" name="Slide Number Placeholder 3">
            <a:extLst>
              <a:ext uri="{FF2B5EF4-FFF2-40B4-BE49-F238E27FC236}">
                <a16:creationId xmlns:a16="http://schemas.microsoft.com/office/drawing/2014/main" id="{7FD3030B-A60D-3A47-AE9E-22A014E18A67}"/>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3096BCE-9B36-8A4E-A755-75F65AE93C52}" type="slidenum">
              <a:rPr lang="en-US" altLang="en-US" sz="1200">
                <a:latin typeface="Times" pitchFamily="2" charset="0"/>
              </a:rPr>
              <a:pPr/>
              <a:t>18</a:t>
            </a:fld>
            <a:endParaRPr lang="en-US" altLang="en-US" sz="1200" dirty="0">
              <a:latin typeface="Times" pitchFamily="2" charset="0"/>
            </a:endParaRPr>
          </a:p>
        </p:txBody>
      </p:sp>
    </p:spTree>
    <p:extLst>
      <p:ext uri="{BB962C8B-B14F-4D97-AF65-F5344CB8AC3E}">
        <p14:creationId xmlns:p14="http://schemas.microsoft.com/office/powerpoint/2010/main" val="23736271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a:extLst>
              <a:ext uri="{FF2B5EF4-FFF2-40B4-BE49-F238E27FC236}">
                <a16:creationId xmlns:a16="http://schemas.microsoft.com/office/drawing/2014/main" id="{A016C95A-2D06-DE40-A466-2EE8931019FF}"/>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9116911-D064-094D-8118-E6F6DB54798A}" type="slidenum">
              <a:rPr lang="en-US" altLang="en-US" sz="1200">
                <a:latin typeface="Times" pitchFamily="2" charset="0"/>
              </a:rPr>
              <a:pPr/>
              <a:t>19</a:t>
            </a:fld>
            <a:endParaRPr lang="en-US" altLang="en-US" sz="1200" dirty="0">
              <a:latin typeface="Times" pitchFamily="2" charset="0"/>
            </a:endParaRPr>
          </a:p>
        </p:txBody>
      </p:sp>
      <p:sp>
        <p:nvSpPr>
          <p:cNvPr id="67587" name="Rectangle 2">
            <a:extLst>
              <a:ext uri="{FF2B5EF4-FFF2-40B4-BE49-F238E27FC236}">
                <a16:creationId xmlns:a16="http://schemas.microsoft.com/office/drawing/2014/main" id="{9F4AAADC-F4AB-0443-8725-E30186C00899}"/>
              </a:ext>
            </a:extLst>
          </p:cNvPr>
          <p:cNvSpPr>
            <a:spLocks noGrp="1" noRot="1" noChangeAspect="1" noChangeArrowheads="1" noTextEdit="1"/>
          </p:cNvSpPr>
          <p:nvPr>
            <p:ph type="sldImg"/>
          </p:nvPr>
        </p:nvSpPr>
        <p:spPr>
          <a:ln/>
        </p:spPr>
      </p:sp>
      <p:sp>
        <p:nvSpPr>
          <p:cNvPr id="67588" name="Rectangle 3">
            <a:extLst>
              <a:ext uri="{FF2B5EF4-FFF2-40B4-BE49-F238E27FC236}">
                <a16:creationId xmlns:a16="http://schemas.microsoft.com/office/drawing/2014/main" id="{C6428F28-D131-2644-966C-E4E2737CBD15}"/>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1297580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F3C4E906-93E5-7846-AD5F-40BE87394A8F}"/>
              </a:ext>
            </a:extLst>
          </p:cNvPr>
          <p:cNvSpPr>
            <a:spLocks noGrp="1" noRot="1" noChangeAspect="1" noTextEdit="1"/>
          </p:cNvSpPr>
          <p:nvPr>
            <p:ph type="sldImg"/>
          </p:nvPr>
        </p:nvSpPr>
        <p:spPr>
          <a:ln/>
        </p:spPr>
      </p:sp>
      <p:sp>
        <p:nvSpPr>
          <p:cNvPr id="50179" name="Notes Placeholder 2">
            <a:extLst>
              <a:ext uri="{FF2B5EF4-FFF2-40B4-BE49-F238E27FC236}">
                <a16:creationId xmlns:a16="http://schemas.microsoft.com/office/drawing/2014/main" id="{D42BE7A7-79A2-3A45-AA69-9E42DDDB6ABC}"/>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0180" name="Slide Number Placeholder 3">
            <a:extLst>
              <a:ext uri="{FF2B5EF4-FFF2-40B4-BE49-F238E27FC236}">
                <a16:creationId xmlns:a16="http://schemas.microsoft.com/office/drawing/2014/main" id="{33299884-19CD-2746-921A-54B5CD8D444C}"/>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736466E5-1150-B34E-A379-C9B7EC8D444D}" type="slidenum">
              <a:rPr lang="en-US" altLang="en-US" sz="1200">
                <a:latin typeface="Times" pitchFamily="2" charset="0"/>
              </a:rPr>
              <a:pPr/>
              <a:t>2</a:t>
            </a:fld>
            <a:endParaRPr lang="en-US" altLang="en-US" sz="1200" dirty="0">
              <a:latin typeface="Times" pitchFamily="2" charset="0"/>
            </a:endParaRPr>
          </a:p>
        </p:txBody>
      </p:sp>
    </p:spTree>
    <p:extLst>
      <p:ext uri="{BB962C8B-B14F-4D97-AF65-F5344CB8AC3E}">
        <p14:creationId xmlns:p14="http://schemas.microsoft.com/office/powerpoint/2010/main" val="23680321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a:extLst>
              <a:ext uri="{FF2B5EF4-FFF2-40B4-BE49-F238E27FC236}">
                <a16:creationId xmlns:a16="http://schemas.microsoft.com/office/drawing/2014/main" id="{032DB6E7-FDDA-6E43-A687-B82E2CC3BDE8}"/>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470C378-FDDE-594B-9C39-1F68A05E59D2}" type="slidenum">
              <a:rPr lang="en-US" altLang="en-US" sz="1200">
                <a:latin typeface="Times" pitchFamily="2" charset="0"/>
              </a:rPr>
              <a:pPr/>
              <a:t>20</a:t>
            </a:fld>
            <a:endParaRPr lang="en-US" altLang="en-US" sz="1200" dirty="0">
              <a:latin typeface="Times" pitchFamily="2" charset="0"/>
            </a:endParaRPr>
          </a:p>
        </p:txBody>
      </p:sp>
      <p:sp>
        <p:nvSpPr>
          <p:cNvPr id="68611" name="Rectangle 2">
            <a:extLst>
              <a:ext uri="{FF2B5EF4-FFF2-40B4-BE49-F238E27FC236}">
                <a16:creationId xmlns:a16="http://schemas.microsoft.com/office/drawing/2014/main" id="{CE88ABBA-55E4-C142-A5AA-B3E7185A9C89}"/>
              </a:ext>
            </a:extLst>
          </p:cNvPr>
          <p:cNvSpPr>
            <a:spLocks noGrp="1" noRot="1" noChangeAspect="1" noChangeArrowheads="1" noTextEdit="1"/>
          </p:cNvSpPr>
          <p:nvPr>
            <p:ph type="sldImg"/>
          </p:nvPr>
        </p:nvSpPr>
        <p:spPr>
          <a:ln/>
        </p:spPr>
      </p:sp>
      <p:sp>
        <p:nvSpPr>
          <p:cNvPr id="68612" name="Rectangle 3">
            <a:extLst>
              <a:ext uri="{FF2B5EF4-FFF2-40B4-BE49-F238E27FC236}">
                <a16:creationId xmlns:a16="http://schemas.microsoft.com/office/drawing/2014/main" id="{F5841552-D610-A941-885C-209637DFA189}"/>
              </a:ext>
            </a:extLst>
          </p:cNvPr>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0511336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a:extLst>
              <a:ext uri="{FF2B5EF4-FFF2-40B4-BE49-F238E27FC236}">
                <a16:creationId xmlns:a16="http://schemas.microsoft.com/office/drawing/2014/main" id="{EE37A44E-400B-8E48-84D4-2D5B35884B9D}"/>
              </a:ext>
            </a:extLst>
          </p:cNvPr>
          <p:cNvSpPr>
            <a:spLocks noGrp="1" noRot="1" noChangeAspect="1" noTextEdit="1"/>
          </p:cNvSpPr>
          <p:nvPr>
            <p:ph type="sldImg"/>
          </p:nvPr>
        </p:nvSpPr>
        <p:spPr>
          <a:ln/>
        </p:spPr>
      </p:sp>
      <p:sp>
        <p:nvSpPr>
          <p:cNvPr id="69635" name="Notes Placeholder 2">
            <a:extLst>
              <a:ext uri="{FF2B5EF4-FFF2-40B4-BE49-F238E27FC236}">
                <a16:creationId xmlns:a16="http://schemas.microsoft.com/office/drawing/2014/main" id="{1D71B298-E61A-1547-8499-BA61E0295657}"/>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69636" name="Slide Number Placeholder 3">
            <a:extLst>
              <a:ext uri="{FF2B5EF4-FFF2-40B4-BE49-F238E27FC236}">
                <a16:creationId xmlns:a16="http://schemas.microsoft.com/office/drawing/2014/main" id="{15BE10CD-6554-0B4E-8DB6-C8817587BC98}"/>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3564835-C7B8-BC4D-AF71-CC6FCDEE3FB1}" type="slidenum">
              <a:rPr lang="en-US" altLang="en-US" sz="1200">
                <a:latin typeface="Times" pitchFamily="2" charset="0"/>
              </a:rPr>
              <a:pPr/>
              <a:t>21</a:t>
            </a:fld>
            <a:endParaRPr lang="en-US" altLang="en-US" sz="1200" dirty="0">
              <a:latin typeface="Times" pitchFamily="2" charset="0"/>
            </a:endParaRPr>
          </a:p>
        </p:txBody>
      </p:sp>
    </p:spTree>
    <p:extLst>
      <p:ext uri="{BB962C8B-B14F-4D97-AF65-F5344CB8AC3E}">
        <p14:creationId xmlns:p14="http://schemas.microsoft.com/office/powerpoint/2010/main" val="25632345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a:extLst>
              <a:ext uri="{FF2B5EF4-FFF2-40B4-BE49-F238E27FC236}">
                <a16:creationId xmlns:a16="http://schemas.microsoft.com/office/drawing/2014/main" id="{F532D5C5-278D-9F48-A099-CCD6DCFE9F94}"/>
              </a:ext>
            </a:extLst>
          </p:cNvPr>
          <p:cNvSpPr>
            <a:spLocks noGrp="1" noRot="1" noChangeAspect="1" noTextEdit="1"/>
          </p:cNvSpPr>
          <p:nvPr>
            <p:ph type="sldImg"/>
          </p:nvPr>
        </p:nvSpPr>
        <p:spPr>
          <a:ln/>
        </p:spPr>
      </p:sp>
      <p:sp>
        <p:nvSpPr>
          <p:cNvPr id="70659" name="Notes Placeholder 2">
            <a:extLst>
              <a:ext uri="{FF2B5EF4-FFF2-40B4-BE49-F238E27FC236}">
                <a16:creationId xmlns:a16="http://schemas.microsoft.com/office/drawing/2014/main" id="{6E69E259-3F6A-0D4E-9670-C10B125D8ED1}"/>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0660" name="Slide Number Placeholder 3">
            <a:extLst>
              <a:ext uri="{FF2B5EF4-FFF2-40B4-BE49-F238E27FC236}">
                <a16:creationId xmlns:a16="http://schemas.microsoft.com/office/drawing/2014/main" id="{6AB74558-89F3-0A44-9A68-FF757CD2100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D539FC5-6A44-D24C-B683-465CAFC743DD}" type="slidenum">
              <a:rPr lang="en-US" altLang="en-US" sz="1200">
                <a:latin typeface="Times" pitchFamily="2" charset="0"/>
              </a:rPr>
              <a:pPr/>
              <a:t>22</a:t>
            </a:fld>
            <a:endParaRPr lang="en-US" altLang="en-US" sz="1200" dirty="0">
              <a:latin typeface="Times" pitchFamily="2" charset="0"/>
            </a:endParaRPr>
          </a:p>
        </p:txBody>
      </p:sp>
    </p:spTree>
    <p:extLst>
      <p:ext uri="{BB962C8B-B14F-4D97-AF65-F5344CB8AC3E}">
        <p14:creationId xmlns:p14="http://schemas.microsoft.com/office/powerpoint/2010/main" val="13305561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a:extLst>
              <a:ext uri="{FF2B5EF4-FFF2-40B4-BE49-F238E27FC236}">
                <a16:creationId xmlns:a16="http://schemas.microsoft.com/office/drawing/2014/main" id="{F7E410A9-410C-7840-9D6A-AEE6229D8F52}"/>
              </a:ext>
            </a:extLst>
          </p:cNvPr>
          <p:cNvSpPr>
            <a:spLocks noGrp="1" noRot="1" noChangeAspect="1" noTextEdit="1"/>
          </p:cNvSpPr>
          <p:nvPr>
            <p:ph type="sldImg"/>
          </p:nvPr>
        </p:nvSpPr>
        <p:spPr>
          <a:ln/>
        </p:spPr>
      </p:sp>
      <p:sp>
        <p:nvSpPr>
          <p:cNvPr id="71683" name="Notes Placeholder 2">
            <a:extLst>
              <a:ext uri="{FF2B5EF4-FFF2-40B4-BE49-F238E27FC236}">
                <a16:creationId xmlns:a16="http://schemas.microsoft.com/office/drawing/2014/main" id="{37E510EB-CD52-354B-8698-A07B8620C363}"/>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1684" name="Slide Number Placeholder 3">
            <a:extLst>
              <a:ext uri="{FF2B5EF4-FFF2-40B4-BE49-F238E27FC236}">
                <a16:creationId xmlns:a16="http://schemas.microsoft.com/office/drawing/2014/main" id="{6449D81E-4450-4E44-AB64-5F8CB1616DC3}"/>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4BA5E909-C681-8740-ABCD-EB1D276427B8}" type="slidenum">
              <a:rPr lang="en-US" altLang="en-US" sz="1200">
                <a:latin typeface="Times" pitchFamily="2" charset="0"/>
              </a:rPr>
              <a:pPr/>
              <a:t>23</a:t>
            </a:fld>
            <a:endParaRPr lang="en-US" altLang="en-US" sz="1200" dirty="0">
              <a:latin typeface="Times" pitchFamily="2" charset="0"/>
            </a:endParaRPr>
          </a:p>
        </p:txBody>
      </p:sp>
    </p:spTree>
    <p:extLst>
      <p:ext uri="{BB962C8B-B14F-4D97-AF65-F5344CB8AC3E}">
        <p14:creationId xmlns:p14="http://schemas.microsoft.com/office/powerpoint/2010/main" val="1449305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a:extLst>
              <a:ext uri="{FF2B5EF4-FFF2-40B4-BE49-F238E27FC236}">
                <a16:creationId xmlns:a16="http://schemas.microsoft.com/office/drawing/2014/main" id="{33A04729-20DF-F645-B855-1ACF0656A2F2}"/>
              </a:ext>
            </a:extLst>
          </p:cNvPr>
          <p:cNvSpPr>
            <a:spLocks noGrp="1" noRot="1" noChangeAspect="1" noTextEdit="1"/>
          </p:cNvSpPr>
          <p:nvPr>
            <p:ph type="sldImg"/>
          </p:nvPr>
        </p:nvSpPr>
        <p:spPr>
          <a:ln/>
        </p:spPr>
      </p:sp>
      <p:sp>
        <p:nvSpPr>
          <p:cNvPr id="72707" name="Notes Placeholder 2">
            <a:extLst>
              <a:ext uri="{FF2B5EF4-FFF2-40B4-BE49-F238E27FC236}">
                <a16:creationId xmlns:a16="http://schemas.microsoft.com/office/drawing/2014/main" id="{375EE250-F607-F746-9EFF-50CFC066074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2708" name="Slide Number Placeholder 3">
            <a:extLst>
              <a:ext uri="{FF2B5EF4-FFF2-40B4-BE49-F238E27FC236}">
                <a16:creationId xmlns:a16="http://schemas.microsoft.com/office/drawing/2014/main" id="{6F818FCF-5676-684F-BC45-80292506BBA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3B47AFD-0E6D-C245-BA61-3150574D1AAF}" type="slidenum">
              <a:rPr lang="en-US" altLang="en-US" sz="1200">
                <a:latin typeface="Times" pitchFamily="2" charset="0"/>
              </a:rPr>
              <a:pPr/>
              <a:t>25</a:t>
            </a:fld>
            <a:endParaRPr lang="en-US" altLang="en-US" sz="1200" dirty="0">
              <a:latin typeface="Times" pitchFamily="2" charset="0"/>
            </a:endParaRPr>
          </a:p>
        </p:txBody>
      </p:sp>
    </p:spTree>
    <p:extLst>
      <p:ext uri="{BB962C8B-B14F-4D97-AF65-F5344CB8AC3E}">
        <p14:creationId xmlns:p14="http://schemas.microsoft.com/office/powerpoint/2010/main" val="22901892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a:extLst>
              <a:ext uri="{FF2B5EF4-FFF2-40B4-BE49-F238E27FC236}">
                <a16:creationId xmlns:a16="http://schemas.microsoft.com/office/drawing/2014/main" id="{A247C8C3-EEB2-D145-8193-67FC84ABAC7F}"/>
              </a:ext>
            </a:extLst>
          </p:cNvPr>
          <p:cNvSpPr>
            <a:spLocks noGrp="1" noRot="1" noChangeAspect="1" noTextEdit="1"/>
          </p:cNvSpPr>
          <p:nvPr>
            <p:ph type="sldImg"/>
          </p:nvPr>
        </p:nvSpPr>
        <p:spPr>
          <a:ln/>
        </p:spPr>
      </p:sp>
      <p:sp>
        <p:nvSpPr>
          <p:cNvPr id="73731" name="Notes Placeholder 2">
            <a:extLst>
              <a:ext uri="{FF2B5EF4-FFF2-40B4-BE49-F238E27FC236}">
                <a16:creationId xmlns:a16="http://schemas.microsoft.com/office/drawing/2014/main" id="{7A2324C2-4B9E-E14A-8A14-208AC4BEA48C}"/>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3732" name="Slide Number Placeholder 3">
            <a:extLst>
              <a:ext uri="{FF2B5EF4-FFF2-40B4-BE49-F238E27FC236}">
                <a16:creationId xmlns:a16="http://schemas.microsoft.com/office/drawing/2014/main" id="{60C136A2-09A1-0F43-A2D8-64C9A90A7BB6}"/>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64F0392-0962-644F-8A17-C5035177F793}" type="slidenum">
              <a:rPr lang="en-US" altLang="en-US" sz="1200">
                <a:latin typeface="Times" pitchFamily="2" charset="0"/>
              </a:rPr>
              <a:pPr/>
              <a:t>26</a:t>
            </a:fld>
            <a:endParaRPr lang="en-US" altLang="en-US" sz="1200" dirty="0">
              <a:latin typeface="Times" pitchFamily="2" charset="0"/>
            </a:endParaRPr>
          </a:p>
        </p:txBody>
      </p:sp>
    </p:spTree>
    <p:extLst>
      <p:ext uri="{BB962C8B-B14F-4D97-AF65-F5344CB8AC3E}">
        <p14:creationId xmlns:p14="http://schemas.microsoft.com/office/powerpoint/2010/main" val="21123003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a:extLst>
              <a:ext uri="{FF2B5EF4-FFF2-40B4-BE49-F238E27FC236}">
                <a16:creationId xmlns:a16="http://schemas.microsoft.com/office/drawing/2014/main" id="{167783F2-0191-3E40-A6F2-B3D283F370B3}"/>
              </a:ext>
            </a:extLst>
          </p:cNvPr>
          <p:cNvSpPr>
            <a:spLocks noGrp="1" noRot="1" noChangeAspect="1" noTextEdit="1"/>
          </p:cNvSpPr>
          <p:nvPr>
            <p:ph type="sldImg"/>
          </p:nvPr>
        </p:nvSpPr>
        <p:spPr>
          <a:ln/>
        </p:spPr>
      </p:sp>
      <p:sp>
        <p:nvSpPr>
          <p:cNvPr id="74755" name="Notes Placeholder 2">
            <a:extLst>
              <a:ext uri="{FF2B5EF4-FFF2-40B4-BE49-F238E27FC236}">
                <a16:creationId xmlns:a16="http://schemas.microsoft.com/office/drawing/2014/main" id="{936ADA6D-EDD2-A945-9AA1-0BE513469348}"/>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4756" name="Slide Number Placeholder 3">
            <a:extLst>
              <a:ext uri="{FF2B5EF4-FFF2-40B4-BE49-F238E27FC236}">
                <a16:creationId xmlns:a16="http://schemas.microsoft.com/office/drawing/2014/main" id="{44C0E172-C3BA-4746-91CD-27A527A7736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6543DA3-96C1-024F-809A-6A1AF0071ADA}" type="slidenum">
              <a:rPr lang="en-US" altLang="en-US" sz="1200">
                <a:latin typeface="Times" pitchFamily="2" charset="0"/>
              </a:rPr>
              <a:pPr/>
              <a:t>27</a:t>
            </a:fld>
            <a:endParaRPr lang="en-US" altLang="en-US" sz="1200" dirty="0">
              <a:latin typeface="Times" pitchFamily="2" charset="0"/>
            </a:endParaRPr>
          </a:p>
        </p:txBody>
      </p:sp>
    </p:spTree>
    <p:extLst>
      <p:ext uri="{BB962C8B-B14F-4D97-AF65-F5344CB8AC3E}">
        <p14:creationId xmlns:p14="http://schemas.microsoft.com/office/powerpoint/2010/main" val="37523226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a:extLst>
              <a:ext uri="{FF2B5EF4-FFF2-40B4-BE49-F238E27FC236}">
                <a16:creationId xmlns:a16="http://schemas.microsoft.com/office/drawing/2014/main" id="{106E9B7F-B68C-E941-A410-CF3F2203A2F6}"/>
              </a:ext>
            </a:extLst>
          </p:cNvPr>
          <p:cNvSpPr>
            <a:spLocks noGrp="1" noRot="1" noChangeAspect="1" noTextEdit="1"/>
          </p:cNvSpPr>
          <p:nvPr>
            <p:ph type="sldImg"/>
          </p:nvPr>
        </p:nvSpPr>
        <p:spPr>
          <a:ln/>
        </p:spPr>
      </p:sp>
      <p:sp>
        <p:nvSpPr>
          <p:cNvPr id="75779" name="Notes Placeholder 2">
            <a:extLst>
              <a:ext uri="{FF2B5EF4-FFF2-40B4-BE49-F238E27FC236}">
                <a16:creationId xmlns:a16="http://schemas.microsoft.com/office/drawing/2014/main" id="{BDF03E2D-436C-EF4F-81F6-EDAF7E681C4F}"/>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5780" name="Slide Number Placeholder 3">
            <a:extLst>
              <a:ext uri="{FF2B5EF4-FFF2-40B4-BE49-F238E27FC236}">
                <a16:creationId xmlns:a16="http://schemas.microsoft.com/office/drawing/2014/main" id="{DEC70FC8-C14B-6C4B-B03F-ADE4C092BD82}"/>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E38F10B-8036-734E-AB49-27204D81C636}" type="slidenum">
              <a:rPr lang="en-US" altLang="en-US" sz="1200">
                <a:latin typeface="Times" pitchFamily="2" charset="0"/>
              </a:rPr>
              <a:pPr/>
              <a:t>28</a:t>
            </a:fld>
            <a:endParaRPr lang="en-US" altLang="en-US" sz="1200" dirty="0">
              <a:latin typeface="Times" pitchFamily="2" charset="0"/>
            </a:endParaRPr>
          </a:p>
        </p:txBody>
      </p:sp>
    </p:spTree>
    <p:extLst>
      <p:ext uri="{BB962C8B-B14F-4D97-AF65-F5344CB8AC3E}">
        <p14:creationId xmlns:p14="http://schemas.microsoft.com/office/powerpoint/2010/main" val="36441148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a:extLst>
              <a:ext uri="{FF2B5EF4-FFF2-40B4-BE49-F238E27FC236}">
                <a16:creationId xmlns:a16="http://schemas.microsoft.com/office/drawing/2014/main" id="{826F290E-0B1A-E947-8771-159E10E3EB6E}"/>
              </a:ext>
            </a:extLst>
          </p:cNvPr>
          <p:cNvSpPr>
            <a:spLocks noGrp="1" noRot="1" noChangeAspect="1" noTextEdit="1"/>
          </p:cNvSpPr>
          <p:nvPr>
            <p:ph type="sldImg"/>
          </p:nvPr>
        </p:nvSpPr>
        <p:spPr>
          <a:ln/>
        </p:spPr>
      </p:sp>
      <p:sp>
        <p:nvSpPr>
          <p:cNvPr id="76803" name="Notes Placeholder 2">
            <a:extLst>
              <a:ext uri="{FF2B5EF4-FFF2-40B4-BE49-F238E27FC236}">
                <a16:creationId xmlns:a16="http://schemas.microsoft.com/office/drawing/2014/main" id="{3868ECEA-6055-3944-A924-3D27BEBDC37F}"/>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6804" name="Slide Number Placeholder 3">
            <a:extLst>
              <a:ext uri="{FF2B5EF4-FFF2-40B4-BE49-F238E27FC236}">
                <a16:creationId xmlns:a16="http://schemas.microsoft.com/office/drawing/2014/main" id="{ECE0A586-0547-4940-A621-B790C95F062A}"/>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8D1E192F-D48E-714A-AE56-B64CAEE2939F}" type="slidenum">
              <a:rPr lang="en-US" altLang="en-US" sz="1200">
                <a:latin typeface="Times" pitchFamily="2" charset="0"/>
              </a:rPr>
              <a:pPr/>
              <a:t>29</a:t>
            </a:fld>
            <a:endParaRPr lang="en-US" altLang="en-US" sz="1200" dirty="0">
              <a:latin typeface="Times" pitchFamily="2" charset="0"/>
            </a:endParaRPr>
          </a:p>
        </p:txBody>
      </p:sp>
    </p:spTree>
    <p:extLst>
      <p:ext uri="{BB962C8B-B14F-4D97-AF65-F5344CB8AC3E}">
        <p14:creationId xmlns:p14="http://schemas.microsoft.com/office/powerpoint/2010/main" val="17473084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Image Placeholder 1">
            <a:extLst>
              <a:ext uri="{FF2B5EF4-FFF2-40B4-BE49-F238E27FC236}">
                <a16:creationId xmlns:a16="http://schemas.microsoft.com/office/drawing/2014/main" id="{CF90D831-F300-4E4D-A377-4F2D288E04C1}"/>
              </a:ext>
            </a:extLst>
          </p:cNvPr>
          <p:cNvSpPr>
            <a:spLocks noGrp="1" noRot="1" noChangeAspect="1" noTextEdit="1"/>
          </p:cNvSpPr>
          <p:nvPr>
            <p:ph type="sldImg"/>
          </p:nvPr>
        </p:nvSpPr>
        <p:spPr>
          <a:ln/>
        </p:spPr>
      </p:sp>
      <p:sp>
        <p:nvSpPr>
          <p:cNvPr id="77827" name="Notes Placeholder 2">
            <a:extLst>
              <a:ext uri="{FF2B5EF4-FFF2-40B4-BE49-F238E27FC236}">
                <a16:creationId xmlns:a16="http://schemas.microsoft.com/office/drawing/2014/main" id="{BE7F653F-FE14-3E48-95D2-1D0921D53F52}"/>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7828" name="Slide Number Placeholder 3">
            <a:extLst>
              <a:ext uri="{FF2B5EF4-FFF2-40B4-BE49-F238E27FC236}">
                <a16:creationId xmlns:a16="http://schemas.microsoft.com/office/drawing/2014/main" id="{A3793AD7-013A-4D4B-96BD-A8842EC4101A}"/>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EF0A03CA-AD0F-294B-8318-F39588A627CC}" type="slidenum">
              <a:rPr lang="en-US" altLang="en-US" sz="1200">
                <a:latin typeface="Times" pitchFamily="2" charset="0"/>
              </a:rPr>
              <a:pPr/>
              <a:t>30</a:t>
            </a:fld>
            <a:endParaRPr lang="en-US" altLang="en-US" sz="1200" dirty="0">
              <a:latin typeface="Times" pitchFamily="2" charset="0"/>
            </a:endParaRPr>
          </a:p>
        </p:txBody>
      </p:sp>
    </p:spTree>
    <p:extLst>
      <p:ext uri="{BB962C8B-B14F-4D97-AF65-F5344CB8AC3E}">
        <p14:creationId xmlns:p14="http://schemas.microsoft.com/office/powerpoint/2010/main" val="2776815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a:extLst>
              <a:ext uri="{FF2B5EF4-FFF2-40B4-BE49-F238E27FC236}">
                <a16:creationId xmlns:a16="http://schemas.microsoft.com/office/drawing/2014/main" id="{32989AD0-D319-8C4F-81DD-7AB3C724C1C3}"/>
              </a:ext>
            </a:extLst>
          </p:cNvPr>
          <p:cNvSpPr>
            <a:spLocks noGrp="1" noRot="1" noChangeAspect="1" noTextEdit="1"/>
          </p:cNvSpPr>
          <p:nvPr>
            <p:ph type="sldImg"/>
          </p:nvPr>
        </p:nvSpPr>
        <p:spPr>
          <a:ln/>
        </p:spPr>
      </p:sp>
      <p:sp>
        <p:nvSpPr>
          <p:cNvPr id="51203" name="Notes Placeholder 2">
            <a:extLst>
              <a:ext uri="{FF2B5EF4-FFF2-40B4-BE49-F238E27FC236}">
                <a16:creationId xmlns:a16="http://schemas.microsoft.com/office/drawing/2014/main" id="{C1942CE0-F5B5-934F-8ACD-0499028FA85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1204" name="Slide Number Placeholder 3">
            <a:extLst>
              <a:ext uri="{FF2B5EF4-FFF2-40B4-BE49-F238E27FC236}">
                <a16:creationId xmlns:a16="http://schemas.microsoft.com/office/drawing/2014/main" id="{F4FA3FAF-0FDD-3B49-9825-EC0F72731BFE}"/>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A5F6F6F8-3E53-4C4A-9497-2849F543BD9A}" type="slidenum">
              <a:rPr lang="en-US" altLang="en-US" sz="1200">
                <a:latin typeface="Times" pitchFamily="2" charset="0"/>
              </a:rPr>
              <a:pPr/>
              <a:t>3</a:t>
            </a:fld>
            <a:endParaRPr lang="en-US" altLang="en-US" sz="1200" dirty="0">
              <a:latin typeface="Times" pitchFamily="2" charset="0"/>
            </a:endParaRPr>
          </a:p>
        </p:txBody>
      </p:sp>
    </p:spTree>
    <p:extLst>
      <p:ext uri="{BB962C8B-B14F-4D97-AF65-F5344CB8AC3E}">
        <p14:creationId xmlns:p14="http://schemas.microsoft.com/office/powerpoint/2010/main" val="27025804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a:extLst>
              <a:ext uri="{FF2B5EF4-FFF2-40B4-BE49-F238E27FC236}">
                <a16:creationId xmlns:a16="http://schemas.microsoft.com/office/drawing/2014/main" id="{2D42AA8E-9AF5-DC40-AB0B-E8ABA09C712A}"/>
              </a:ext>
            </a:extLst>
          </p:cNvPr>
          <p:cNvSpPr>
            <a:spLocks noGrp="1" noRot="1" noChangeAspect="1" noTextEdit="1"/>
          </p:cNvSpPr>
          <p:nvPr>
            <p:ph type="sldImg"/>
          </p:nvPr>
        </p:nvSpPr>
        <p:spPr>
          <a:ln/>
        </p:spPr>
      </p:sp>
      <p:sp>
        <p:nvSpPr>
          <p:cNvPr id="78851" name="Notes Placeholder 2">
            <a:extLst>
              <a:ext uri="{FF2B5EF4-FFF2-40B4-BE49-F238E27FC236}">
                <a16:creationId xmlns:a16="http://schemas.microsoft.com/office/drawing/2014/main" id="{1D98C3AC-2049-784C-8126-FFD356BCA07D}"/>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8852" name="Slide Number Placeholder 3">
            <a:extLst>
              <a:ext uri="{FF2B5EF4-FFF2-40B4-BE49-F238E27FC236}">
                <a16:creationId xmlns:a16="http://schemas.microsoft.com/office/drawing/2014/main" id="{F982A7FB-4BD3-9744-94C5-6646D16882FD}"/>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A618ADB9-3006-634E-AF6E-25EA08E4DE53}" type="slidenum">
              <a:rPr lang="en-US" altLang="en-US" sz="1200">
                <a:latin typeface="Times" pitchFamily="2" charset="0"/>
              </a:rPr>
              <a:pPr/>
              <a:t>31</a:t>
            </a:fld>
            <a:endParaRPr lang="en-US" altLang="en-US" sz="1200" dirty="0">
              <a:latin typeface="Times" pitchFamily="2" charset="0"/>
            </a:endParaRPr>
          </a:p>
        </p:txBody>
      </p:sp>
    </p:spTree>
    <p:extLst>
      <p:ext uri="{BB962C8B-B14F-4D97-AF65-F5344CB8AC3E}">
        <p14:creationId xmlns:p14="http://schemas.microsoft.com/office/powerpoint/2010/main" val="25797748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a:extLst>
              <a:ext uri="{FF2B5EF4-FFF2-40B4-BE49-F238E27FC236}">
                <a16:creationId xmlns:a16="http://schemas.microsoft.com/office/drawing/2014/main" id="{560E2713-D27E-9943-A3CF-C27A912567FD}"/>
              </a:ext>
            </a:extLst>
          </p:cNvPr>
          <p:cNvSpPr>
            <a:spLocks noGrp="1" noRot="1" noChangeAspect="1" noTextEdit="1"/>
          </p:cNvSpPr>
          <p:nvPr>
            <p:ph type="sldImg"/>
          </p:nvPr>
        </p:nvSpPr>
        <p:spPr>
          <a:ln/>
        </p:spPr>
      </p:sp>
      <p:sp>
        <p:nvSpPr>
          <p:cNvPr id="79875" name="Notes Placeholder 2">
            <a:extLst>
              <a:ext uri="{FF2B5EF4-FFF2-40B4-BE49-F238E27FC236}">
                <a16:creationId xmlns:a16="http://schemas.microsoft.com/office/drawing/2014/main" id="{D6896DCA-EB22-1543-B779-09A6E044186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79876" name="Slide Number Placeholder 3">
            <a:extLst>
              <a:ext uri="{FF2B5EF4-FFF2-40B4-BE49-F238E27FC236}">
                <a16:creationId xmlns:a16="http://schemas.microsoft.com/office/drawing/2014/main" id="{9392F76E-A5F4-F642-B603-801E3D5FCEA7}"/>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515C6DF-A12F-4943-BE0B-4F647D423D3E}" type="slidenum">
              <a:rPr lang="en-US" altLang="en-US" sz="1200">
                <a:latin typeface="Times" pitchFamily="2" charset="0"/>
              </a:rPr>
              <a:pPr/>
              <a:t>32</a:t>
            </a:fld>
            <a:endParaRPr lang="en-US" altLang="en-US" sz="1200" dirty="0">
              <a:latin typeface="Times" pitchFamily="2" charset="0"/>
            </a:endParaRPr>
          </a:p>
        </p:txBody>
      </p:sp>
    </p:spTree>
    <p:extLst>
      <p:ext uri="{BB962C8B-B14F-4D97-AF65-F5344CB8AC3E}">
        <p14:creationId xmlns:p14="http://schemas.microsoft.com/office/powerpoint/2010/main" val="41678441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a:extLst>
              <a:ext uri="{FF2B5EF4-FFF2-40B4-BE49-F238E27FC236}">
                <a16:creationId xmlns:a16="http://schemas.microsoft.com/office/drawing/2014/main" id="{2D2B93DC-F534-6747-8AE6-FA7BAC0BDF10}"/>
              </a:ext>
            </a:extLst>
          </p:cNvPr>
          <p:cNvSpPr>
            <a:spLocks noGrp="1" noRot="1" noChangeAspect="1" noTextEdit="1"/>
          </p:cNvSpPr>
          <p:nvPr>
            <p:ph type="sldImg"/>
          </p:nvPr>
        </p:nvSpPr>
        <p:spPr>
          <a:ln/>
        </p:spPr>
      </p:sp>
      <p:sp>
        <p:nvSpPr>
          <p:cNvPr id="80899" name="Notes Placeholder 2">
            <a:extLst>
              <a:ext uri="{FF2B5EF4-FFF2-40B4-BE49-F238E27FC236}">
                <a16:creationId xmlns:a16="http://schemas.microsoft.com/office/drawing/2014/main" id="{77F5AFDF-967D-D349-AD3E-71AB3E72E32B}"/>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0900" name="Slide Number Placeholder 3">
            <a:extLst>
              <a:ext uri="{FF2B5EF4-FFF2-40B4-BE49-F238E27FC236}">
                <a16:creationId xmlns:a16="http://schemas.microsoft.com/office/drawing/2014/main" id="{BE1532C3-C387-CF4B-B5D5-12CFA833C298}"/>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D4BC11D-D811-F046-AF7C-EF794ED4344D}" type="slidenum">
              <a:rPr lang="en-US" altLang="en-US" sz="1200">
                <a:latin typeface="Times" pitchFamily="2" charset="0"/>
              </a:rPr>
              <a:pPr/>
              <a:t>33</a:t>
            </a:fld>
            <a:endParaRPr lang="en-US" altLang="en-US" sz="1200" dirty="0">
              <a:latin typeface="Times" pitchFamily="2" charset="0"/>
            </a:endParaRPr>
          </a:p>
        </p:txBody>
      </p:sp>
    </p:spTree>
    <p:extLst>
      <p:ext uri="{BB962C8B-B14F-4D97-AF65-F5344CB8AC3E}">
        <p14:creationId xmlns:p14="http://schemas.microsoft.com/office/powerpoint/2010/main" val="1212771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a:extLst>
              <a:ext uri="{FF2B5EF4-FFF2-40B4-BE49-F238E27FC236}">
                <a16:creationId xmlns:a16="http://schemas.microsoft.com/office/drawing/2014/main" id="{969FC541-5008-7A44-BF19-3FE6A3CDFED4}"/>
              </a:ext>
            </a:extLst>
          </p:cNvPr>
          <p:cNvSpPr>
            <a:spLocks noGrp="1" noRot="1" noChangeAspect="1" noTextEdit="1"/>
          </p:cNvSpPr>
          <p:nvPr>
            <p:ph type="sldImg"/>
          </p:nvPr>
        </p:nvSpPr>
        <p:spPr>
          <a:ln/>
        </p:spPr>
      </p:sp>
      <p:sp>
        <p:nvSpPr>
          <p:cNvPr id="81923" name="Notes Placeholder 2">
            <a:extLst>
              <a:ext uri="{FF2B5EF4-FFF2-40B4-BE49-F238E27FC236}">
                <a16:creationId xmlns:a16="http://schemas.microsoft.com/office/drawing/2014/main" id="{93E59C51-22F4-234F-AA13-A53563F51B5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1924" name="Slide Number Placeholder 3">
            <a:extLst>
              <a:ext uri="{FF2B5EF4-FFF2-40B4-BE49-F238E27FC236}">
                <a16:creationId xmlns:a16="http://schemas.microsoft.com/office/drawing/2014/main" id="{3079CB6B-07AC-E147-A9D1-B42A5992E8AA}"/>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19735AF-27EB-ED4B-A039-A86461F1101B}" type="slidenum">
              <a:rPr lang="en-US" altLang="en-US" sz="1200">
                <a:latin typeface="Times" pitchFamily="2" charset="0"/>
              </a:rPr>
              <a:pPr/>
              <a:t>34</a:t>
            </a:fld>
            <a:endParaRPr lang="en-US" altLang="en-US" sz="1200" dirty="0">
              <a:latin typeface="Times" pitchFamily="2" charset="0"/>
            </a:endParaRPr>
          </a:p>
        </p:txBody>
      </p:sp>
    </p:spTree>
    <p:extLst>
      <p:ext uri="{BB962C8B-B14F-4D97-AF65-F5344CB8AC3E}">
        <p14:creationId xmlns:p14="http://schemas.microsoft.com/office/powerpoint/2010/main" val="22157697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a:extLst>
              <a:ext uri="{FF2B5EF4-FFF2-40B4-BE49-F238E27FC236}">
                <a16:creationId xmlns:a16="http://schemas.microsoft.com/office/drawing/2014/main" id="{06627D0C-E0E7-3942-94AD-F672A9FCD3CA}"/>
              </a:ext>
            </a:extLst>
          </p:cNvPr>
          <p:cNvSpPr>
            <a:spLocks noGrp="1" noRot="1" noChangeAspect="1" noTextEdit="1"/>
          </p:cNvSpPr>
          <p:nvPr>
            <p:ph type="sldImg"/>
          </p:nvPr>
        </p:nvSpPr>
        <p:spPr>
          <a:ln/>
        </p:spPr>
      </p:sp>
      <p:sp>
        <p:nvSpPr>
          <p:cNvPr id="82947" name="Notes Placeholder 2">
            <a:extLst>
              <a:ext uri="{FF2B5EF4-FFF2-40B4-BE49-F238E27FC236}">
                <a16:creationId xmlns:a16="http://schemas.microsoft.com/office/drawing/2014/main" id="{66D31429-698D-E245-8E79-8163263FA583}"/>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2948" name="Slide Number Placeholder 3">
            <a:extLst>
              <a:ext uri="{FF2B5EF4-FFF2-40B4-BE49-F238E27FC236}">
                <a16:creationId xmlns:a16="http://schemas.microsoft.com/office/drawing/2014/main" id="{A654864D-4ACC-EC44-82F9-05C402E06A1F}"/>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AF6F0605-5C6D-F74B-8910-2D3A53C3BB7D}" type="slidenum">
              <a:rPr lang="en-US" altLang="en-US" sz="1200">
                <a:latin typeface="Times" pitchFamily="2" charset="0"/>
              </a:rPr>
              <a:pPr/>
              <a:t>35</a:t>
            </a:fld>
            <a:endParaRPr lang="en-US" altLang="en-US" sz="1200" dirty="0">
              <a:latin typeface="Times" pitchFamily="2" charset="0"/>
            </a:endParaRPr>
          </a:p>
        </p:txBody>
      </p:sp>
    </p:spTree>
    <p:extLst>
      <p:ext uri="{BB962C8B-B14F-4D97-AF65-F5344CB8AC3E}">
        <p14:creationId xmlns:p14="http://schemas.microsoft.com/office/powerpoint/2010/main" val="13387665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a:extLst>
              <a:ext uri="{FF2B5EF4-FFF2-40B4-BE49-F238E27FC236}">
                <a16:creationId xmlns:a16="http://schemas.microsoft.com/office/drawing/2014/main" id="{2DD045EA-852F-8747-827D-645F8B10C40D}"/>
              </a:ext>
            </a:extLst>
          </p:cNvPr>
          <p:cNvSpPr>
            <a:spLocks noGrp="1" noRot="1" noChangeAspect="1" noTextEdit="1"/>
          </p:cNvSpPr>
          <p:nvPr>
            <p:ph type="sldImg"/>
          </p:nvPr>
        </p:nvSpPr>
        <p:spPr>
          <a:ln/>
        </p:spPr>
      </p:sp>
      <p:sp>
        <p:nvSpPr>
          <p:cNvPr id="83971" name="Notes Placeholder 2">
            <a:extLst>
              <a:ext uri="{FF2B5EF4-FFF2-40B4-BE49-F238E27FC236}">
                <a16:creationId xmlns:a16="http://schemas.microsoft.com/office/drawing/2014/main" id="{ABA1CE55-407B-694C-B690-9E99E1E9DBD8}"/>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3972" name="Slide Number Placeholder 3">
            <a:extLst>
              <a:ext uri="{FF2B5EF4-FFF2-40B4-BE49-F238E27FC236}">
                <a16:creationId xmlns:a16="http://schemas.microsoft.com/office/drawing/2014/main" id="{FAC8DF41-BF30-D942-9DE4-D573B48B520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AF6F676C-6465-C34C-A20A-8C4BCBCB9B19}" type="slidenum">
              <a:rPr lang="en-US" altLang="en-US" sz="1200">
                <a:latin typeface="Times" pitchFamily="2" charset="0"/>
              </a:rPr>
              <a:pPr/>
              <a:t>36</a:t>
            </a:fld>
            <a:endParaRPr lang="en-US" altLang="en-US" sz="1200" dirty="0">
              <a:latin typeface="Times" pitchFamily="2" charset="0"/>
            </a:endParaRPr>
          </a:p>
        </p:txBody>
      </p:sp>
    </p:spTree>
    <p:extLst>
      <p:ext uri="{BB962C8B-B14F-4D97-AF65-F5344CB8AC3E}">
        <p14:creationId xmlns:p14="http://schemas.microsoft.com/office/powerpoint/2010/main" val="22288122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a:extLst>
              <a:ext uri="{FF2B5EF4-FFF2-40B4-BE49-F238E27FC236}">
                <a16:creationId xmlns:a16="http://schemas.microsoft.com/office/drawing/2014/main" id="{25F6EDB4-9DD6-6D40-9EFD-A66326BF128B}"/>
              </a:ext>
            </a:extLst>
          </p:cNvPr>
          <p:cNvSpPr>
            <a:spLocks noGrp="1" noRot="1" noChangeAspect="1" noTextEdit="1"/>
          </p:cNvSpPr>
          <p:nvPr>
            <p:ph type="sldImg"/>
          </p:nvPr>
        </p:nvSpPr>
        <p:spPr>
          <a:ln/>
        </p:spPr>
      </p:sp>
      <p:sp>
        <p:nvSpPr>
          <p:cNvPr id="84995" name="Notes Placeholder 2">
            <a:extLst>
              <a:ext uri="{FF2B5EF4-FFF2-40B4-BE49-F238E27FC236}">
                <a16:creationId xmlns:a16="http://schemas.microsoft.com/office/drawing/2014/main" id="{14CC5F2B-EB9E-CF4A-92F1-2BAA60A45420}"/>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4996" name="Slide Number Placeholder 3">
            <a:extLst>
              <a:ext uri="{FF2B5EF4-FFF2-40B4-BE49-F238E27FC236}">
                <a16:creationId xmlns:a16="http://schemas.microsoft.com/office/drawing/2014/main" id="{335FA860-A2C3-5D4B-97DA-926B273B89DC}"/>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7FC130E3-9CB1-5E48-B070-F85D2A4BA464}" type="slidenum">
              <a:rPr lang="en-US" altLang="en-US" sz="1200">
                <a:latin typeface="Times" pitchFamily="2" charset="0"/>
              </a:rPr>
              <a:pPr/>
              <a:t>37</a:t>
            </a:fld>
            <a:endParaRPr lang="en-US" altLang="en-US" sz="1200" dirty="0">
              <a:latin typeface="Times" pitchFamily="2" charset="0"/>
            </a:endParaRPr>
          </a:p>
        </p:txBody>
      </p:sp>
    </p:spTree>
    <p:extLst>
      <p:ext uri="{BB962C8B-B14F-4D97-AF65-F5344CB8AC3E}">
        <p14:creationId xmlns:p14="http://schemas.microsoft.com/office/powerpoint/2010/main" val="21289883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a:extLst>
              <a:ext uri="{FF2B5EF4-FFF2-40B4-BE49-F238E27FC236}">
                <a16:creationId xmlns:a16="http://schemas.microsoft.com/office/drawing/2014/main" id="{FD7C69AD-EEFA-3246-84B1-C5CC41D33A50}"/>
              </a:ext>
            </a:extLst>
          </p:cNvPr>
          <p:cNvSpPr>
            <a:spLocks noGrp="1" noRot="1" noChangeAspect="1" noTextEdit="1"/>
          </p:cNvSpPr>
          <p:nvPr>
            <p:ph type="sldImg"/>
          </p:nvPr>
        </p:nvSpPr>
        <p:spPr>
          <a:ln/>
        </p:spPr>
      </p:sp>
      <p:sp>
        <p:nvSpPr>
          <p:cNvPr id="86019" name="Notes Placeholder 2">
            <a:extLst>
              <a:ext uri="{FF2B5EF4-FFF2-40B4-BE49-F238E27FC236}">
                <a16:creationId xmlns:a16="http://schemas.microsoft.com/office/drawing/2014/main" id="{9DB9E6CD-724B-FF4D-8FB5-754FD36E1F1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6020" name="Slide Number Placeholder 3">
            <a:extLst>
              <a:ext uri="{FF2B5EF4-FFF2-40B4-BE49-F238E27FC236}">
                <a16:creationId xmlns:a16="http://schemas.microsoft.com/office/drawing/2014/main" id="{94BF29A8-AFB9-B140-B2FC-6B048F23CC5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6D076C3-4B0C-4F42-9B86-B7B2E3DD0535}" type="slidenum">
              <a:rPr lang="en-US" altLang="en-US" sz="1200">
                <a:latin typeface="Times" pitchFamily="2" charset="0"/>
              </a:rPr>
              <a:pPr/>
              <a:t>39</a:t>
            </a:fld>
            <a:endParaRPr lang="en-US" altLang="en-US" sz="1200" dirty="0">
              <a:latin typeface="Times" pitchFamily="2" charset="0"/>
            </a:endParaRPr>
          </a:p>
        </p:txBody>
      </p:sp>
    </p:spTree>
    <p:extLst>
      <p:ext uri="{BB962C8B-B14F-4D97-AF65-F5344CB8AC3E}">
        <p14:creationId xmlns:p14="http://schemas.microsoft.com/office/powerpoint/2010/main" val="2677829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a:extLst>
              <a:ext uri="{FF2B5EF4-FFF2-40B4-BE49-F238E27FC236}">
                <a16:creationId xmlns:a16="http://schemas.microsoft.com/office/drawing/2014/main" id="{FD7C69AD-EEFA-3246-84B1-C5CC41D33A50}"/>
              </a:ext>
            </a:extLst>
          </p:cNvPr>
          <p:cNvSpPr>
            <a:spLocks noGrp="1" noRot="1" noChangeAspect="1" noTextEdit="1"/>
          </p:cNvSpPr>
          <p:nvPr>
            <p:ph type="sldImg"/>
          </p:nvPr>
        </p:nvSpPr>
        <p:spPr>
          <a:ln/>
        </p:spPr>
      </p:sp>
      <p:sp>
        <p:nvSpPr>
          <p:cNvPr id="86019" name="Notes Placeholder 2">
            <a:extLst>
              <a:ext uri="{FF2B5EF4-FFF2-40B4-BE49-F238E27FC236}">
                <a16:creationId xmlns:a16="http://schemas.microsoft.com/office/drawing/2014/main" id="{9DB9E6CD-724B-FF4D-8FB5-754FD36E1F1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6020" name="Slide Number Placeholder 3">
            <a:extLst>
              <a:ext uri="{FF2B5EF4-FFF2-40B4-BE49-F238E27FC236}">
                <a16:creationId xmlns:a16="http://schemas.microsoft.com/office/drawing/2014/main" id="{94BF29A8-AFB9-B140-B2FC-6B048F23CC5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6D076C3-4B0C-4F42-9B86-B7B2E3DD0535}" type="slidenum">
              <a:rPr lang="en-US" altLang="en-US" sz="1200">
                <a:latin typeface="Times" pitchFamily="2" charset="0"/>
              </a:rPr>
              <a:pPr/>
              <a:t>40</a:t>
            </a:fld>
            <a:endParaRPr lang="en-US" altLang="en-US" sz="1200" dirty="0">
              <a:latin typeface="Times" pitchFamily="2" charset="0"/>
            </a:endParaRPr>
          </a:p>
        </p:txBody>
      </p:sp>
    </p:spTree>
    <p:extLst>
      <p:ext uri="{BB962C8B-B14F-4D97-AF65-F5344CB8AC3E}">
        <p14:creationId xmlns:p14="http://schemas.microsoft.com/office/powerpoint/2010/main" val="3927226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a:extLst>
              <a:ext uri="{FF2B5EF4-FFF2-40B4-BE49-F238E27FC236}">
                <a16:creationId xmlns:a16="http://schemas.microsoft.com/office/drawing/2014/main" id="{FD7C69AD-EEFA-3246-84B1-C5CC41D33A50}"/>
              </a:ext>
            </a:extLst>
          </p:cNvPr>
          <p:cNvSpPr>
            <a:spLocks noGrp="1" noRot="1" noChangeAspect="1" noTextEdit="1"/>
          </p:cNvSpPr>
          <p:nvPr>
            <p:ph type="sldImg"/>
          </p:nvPr>
        </p:nvSpPr>
        <p:spPr>
          <a:ln/>
        </p:spPr>
      </p:sp>
      <p:sp>
        <p:nvSpPr>
          <p:cNvPr id="86019" name="Notes Placeholder 2">
            <a:extLst>
              <a:ext uri="{FF2B5EF4-FFF2-40B4-BE49-F238E27FC236}">
                <a16:creationId xmlns:a16="http://schemas.microsoft.com/office/drawing/2014/main" id="{9DB9E6CD-724B-FF4D-8FB5-754FD36E1F14}"/>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6020" name="Slide Number Placeholder 3">
            <a:extLst>
              <a:ext uri="{FF2B5EF4-FFF2-40B4-BE49-F238E27FC236}">
                <a16:creationId xmlns:a16="http://schemas.microsoft.com/office/drawing/2014/main" id="{94BF29A8-AFB9-B140-B2FC-6B048F23CC5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6D076C3-4B0C-4F42-9B86-B7B2E3DD0535}" type="slidenum">
              <a:rPr lang="en-US" altLang="en-US" sz="1200">
                <a:latin typeface="Times" pitchFamily="2" charset="0"/>
              </a:rPr>
              <a:pPr/>
              <a:t>41</a:t>
            </a:fld>
            <a:endParaRPr lang="en-US" altLang="en-US" sz="1200" dirty="0">
              <a:latin typeface="Times" pitchFamily="2" charset="0"/>
            </a:endParaRPr>
          </a:p>
        </p:txBody>
      </p:sp>
    </p:spTree>
    <p:extLst>
      <p:ext uri="{BB962C8B-B14F-4D97-AF65-F5344CB8AC3E}">
        <p14:creationId xmlns:p14="http://schemas.microsoft.com/office/powerpoint/2010/main" val="1937341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a:extLst>
              <a:ext uri="{FF2B5EF4-FFF2-40B4-BE49-F238E27FC236}">
                <a16:creationId xmlns:a16="http://schemas.microsoft.com/office/drawing/2014/main" id="{2D7983D7-4F0C-3E49-BBD0-C1FE6A769874}"/>
              </a:ext>
            </a:extLst>
          </p:cNvPr>
          <p:cNvSpPr>
            <a:spLocks noGrp="1" noRot="1" noChangeAspect="1" noTextEdit="1"/>
          </p:cNvSpPr>
          <p:nvPr>
            <p:ph type="sldImg"/>
          </p:nvPr>
        </p:nvSpPr>
        <p:spPr>
          <a:ln/>
        </p:spPr>
      </p:sp>
      <p:sp>
        <p:nvSpPr>
          <p:cNvPr id="52227" name="Notes Placeholder 2">
            <a:extLst>
              <a:ext uri="{FF2B5EF4-FFF2-40B4-BE49-F238E27FC236}">
                <a16:creationId xmlns:a16="http://schemas.microsoft.com/office/drawing/2014/main" id="{4F9D1BE3-2183-DE46-9C53-292F34F5E0D8}"/>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2228" name="Slide Number Placeholder 3">
            <a:extLst>
              <a:ext uri="{FF2B5EF4-FFF2-40B4-BE49-F238E27FC236}">
                <a16:creationId xmlns:a16="http://schemas.microsoft.com/office/drawing/2014/main" id="{32A73759-6827-5547-9616-F02C36E29027}"/>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5B0BCF7-D46C-714D-94AB-C82D1EB2EB5F}" type="slidenum">
              <a:rPr lang="en-US" altLang="en-US" sz="1200">
                <a:latin typeface="Times" pitchFamily="2" charset="0"/>
              </a:rPr>
              <a:pPr/>
              <a:t>4</a:t>
            </a:fld>
            <a:endParaRPr lang="en-US" altLang="en-US" sz="1200" dirty="0">
              <a:latin typeface="Times" pitchFamily="2" charset="0"/>
            </a:endParaRPr>
          </a:p>
        </p:txBody>
      </p:sp>
    </p:spTree>
    <p:extLst>
      <p:ext uri="{BB962C8B-B14F-4D97-AF65-F5344CB8AC3E}">
        <p14:creationId xmlns:p14="http://schemas.microsoft.com/office/powerpoint/2010/main" val="40196029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Image Placeholder 1">
            <a:extLst>
              <a:ext uri="{FF2B5EF4-FFF2-40B4-BE49-F238E27FC236}">
                <a16:creationId xmlns:a16="http://schemas.microsoft.com/office/drawing/2014/main" id="{E4E0E01D-843E-BE47-8B59-D03DD92F019D}"/>
              </a:ext>
            </a:extLst>
          </p:cNvPr>
          <p:cNvSpPr>
            <a:spLocks noGrp="1" noRot="1" noChangeAspect="1" noTextEdit="1"/>
          </p:cNvSpPr>
          <p:nvPr>
            <p:ph type="sldImg"/>
          </p:nvPr>
        </p:nvSpPr>
        <p:spPr>
          <a:ln/>
        </p:spPr>
      </p:sp>
      <p:sp>
        <p:nvSpPr>
          <p:cNvPr id="87043" name="Notes Placeholder 2">
            <a:extLst>
              <a:ext uri="{FF2B5EF4-FFF2-40B4-BE49-F238E27FC236}">
                <a16:creationId xmlns:a16="http://schemas.microsoft.com/office/drawing/2014/main" id="{3D194995-CE65-2549-B6EF-AC939FEABA1A}"/>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7044" name="Slide Number Placeholder 3">
            <a:extLst>
              <a:ext uri="{FF2B5EF4-FFF2-40B4-BE49-F238E27FC236}">
                <a16:creationId xmlns:a16="http://schemas.microsoft.com/office/drawing/2014/main" id="{DFC53191-9CB0-E24D-893B-609F6BB265B4}"/>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7DC78E0-5132-9B48-A93E-5A7D58DB3234}" type="slidenum">
              <a:rPr lang="en-US" altLang="en-US" sz="1200">
                <a:latin typeface="Times" pitchFamily="2" charset="0"/>
              </a:rPr>
              <a:pPr/>
              <a:t>42</a:t>
            </a:fld>
            <a:endParaRPr lang="en-US" altLang="en-US" sz="1200" dirty="0">
              <a:latin typeface="Times" pitchFamily="2" charset="0"/>
            </a:endParaRPr>
          </a:p>
        </p:txBody>
      </p:sp>
    </p:spTree>
    <p:extLst>
      <p:ext uri="{BB962C8B-B14F-4D97-AF65-F5344CB8AC3E}">
        <p14:creationId xmlns:p14="http://schemas.microsoft.com/office/powerpoint/2010/main" val="37700078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a:extLst>
              <a:ext uri="{FF2B5EF4-FFF2-40B4-BE49-F238E27FC236}">
                <a16:creationId xmlns:a16="http://schemas.microsoft.com/office/drawing/2014/main" id="{C211C817-F896-DA4B-937D-F3F1000B6296}"/>
              </a:ext>
            </a:extLst>
          </p:cNvPr>
          <p:cNvSpPr>
            <a:spLocks noGrp="1" noRot="1" noChangeAspect="1" noTextEdit="1"/>
          </p:cNvSpPr>
          <p:nvPr>
            <p:ph type="sldImg"/>
          </p:nvPr>
        </p:nvSpPr>
        <p:spPr>
          <a:ln/>
        </p:spPr>
      </p:sp>
      <p:sp>
        <p:nvSpPr>
          <p:cNvPr id="88067" name="Notes Placeholder 2">
            <a:extLst>
              <a:ext uri="{FF2B5EF4-FFF2-40B4-BE49-F238E27FC236}">
                <a16:creationId xmlns:a16="http://schemas.microsoft.com/office/drawing/2014/main" id="{3F13060F-394A-EE4B-8D2B-DC60DA52183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8068" name="Slide Number Placeholder 3">
            <a:extLst>
              <a:ext uri="{FF2B5EF4-FFF2-40B4-BE49-F238E27FC236}">
                <a16:creationId xmlns:a16="http://schemas.microsoft.com/office/drawing/2014/main" id="{007C6D90-F0C4-464A-83A3-71A7F8B64D4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0AB698D-E375-3B48-9A1F-9B7F4B5CBD62}" type="slidenum">
              <a:rPr lang="en-US" altLang="en-US" sz="1200">
                <a:latin typeface="Times" pitchFamily="2" charset="0"/>
              </a:rPr>
              <a:pPr/>
              <a:t>43</a:t>
            </a:fld>
            <a:endParaRPr lang="en-US" altLang="en-US" sz="1200" dirty="0">
              <a:latin typeface="Times" pitchFamily="2" charset="0"/>
            </a:endParaRPr>
          </a:p>
        </p:txBody>
      </p:sp>
    </p:spTree>
    <p:extLst>
      <p:ext uri="{BB962C8B-B14F-4D97-AF65-F5344CB8AC3E}">
        <p14:creationId xmlns:p14="http://schemas.microsoft.com/office/powerpoint/2010/main" val="33657368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Slide Image Placeholder 1">
            <a:extLst>
              <a:ext uri="{FF2B5EF4-FFF2-40B4-BE49-F238E27FC236}">
                <a16:creationId xmlns:a16="http://schemas.microsoft.com/office/drawing/2014/main" id="{28BD5DC5-B2D0-7343-8CBE-D46FE6993CBB}"/>
              </a:ext>
            </a:extLst>
          </p:cNvPr>
          <p:cNvSpPr>
            <a:spLocks noGrp="1" noRot="1" noChangeAspect="1" noTextEdit="1"/>
          </p:cNvSpPr>
          <p:nvPr>
            <p:ph type="sldImg"/>
          </p:nvPr>
        </p:nvSpPr>
        <p:spPr>
          <a:ln/>
        </p:spPr>
      </p:sp>
      <p:sp>
        <p:nvSpPr>
          <p:cNvPr id="89091" name="Notes Placeholder 2">
            <a:extLst>
              <a:ext uri="{FF2B5EF4-FFF2-40B4-BE49-F238E27FC236}">
                <a16:creationId xmlns:a16="http://schemas.microsoft.com/office/drawing/2014/main" id="{7B0F0BF5-FB6A-2046-99BB-4641BBF4E4C9}"/>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89092" name="Slide Number Placeholder 3">
            <a:extLst>
              <a:ext uri="{FF2B5EF4-FFF2-40B4-BE49-F238E27FC236}">
                <a16:creationId xmlns:a16="http://schemas.microsoft.com/office/drawing/2014/main" id="{CEC09399-242B-9443-B6EB-4E01366F9CA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3F44C39-FBEB-2A4A-8A7B-F8212F847073}" type="slidenum">
              <a:rPr lang="en-US" altLang="en-US" sz="1200">
                <a:latin typeface="Times" pitchFamily="2" charset="0"/>
              </a:rPr>
              <a:pPr/>
              <a:t>44</a:t>
            </a:fld>
            <a:endParaRPr lang="en-US" altLang="en-US" sz="1200" dirty="0">
              <a:latin typeface="Times" pitchFamily="2" charset="0"/>
            </a:endParaRPr>
          </a:p>
        </p:txBody>
      </p:sp>
    </p:spTree>
    <p:extLst>
      <p:ext uri="{BB962C8B-B14F-4D97-AF65-F5344CB8AC3E}">
        <p14:creationId xmlns:p14="http://schemas.microsoft.com/office/powerpoint/2010/main" val="1991002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a:extLst>
              <a:ext uri="{FF2B5EF4-FFF2-40B4-BE49-F238E27FC236}">
                <a16:creationId xmlns:a16="http://schemas.microsoft.com/office/drawing/2014/main" id="{4712E7D9-B1DB-DC46-865D-28968B0A0F8F}"/>
              </a:ext>
            </a:extLst>
          </p:cNvPr>
          <p:cNvSpPr>
            <a:spLocks noGrp="1" noRot="1" noChangeAspect="1" noTextEdit="1"/>
          </p:cNvSpPr>
          <p:nvPr>
            <p:ph type="sldImg"/>
          </p:nvPr>
        </p:nvSpPr>
        <p:spPr>
          <a:ln/>
        </p:spPr>
      </p:sp>
      <p:sp>
        <p:nvSpPr>
          <p:cNvPr id="53251" name="Notes Placeholder 2">
            <a:extLst>
              <a:ext uri="{FF2B5EF4-FFF2-40B4-BE49-F238E27FC236}">
                <a16:creationId xmlns:a16="http://schemas.microsoft.com/office/drawing/2014/main" id="{94A93D92-072F-094C-8826-B35054104128}"/>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3252" name="Slide Number Placeholder 3">
            <a:extLst>
              <a:ext uri="{FF2B5EF4-FFF2-40B4-BE49-F238E27FC236}">
                <a16:creationId xmlns:a16="http://schemas.microsoft.com/office/drawing/2014/main" id="{02E6A1B2-CC17-9849-B1DE-13284ECB9CB5}"/>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92029AB4-D528-AA4E-ADEA-7FF5EE6666CE}" type="slidenum">
              <a:rPr lang="en-US" altLang="en-US" sz="1200">
                <a:latin typeface="Times" pitchFamily="2" charset="0"/>
              </a:rPr>
              <a:pPr/>
              <a:t>5</a:t>
            </a:fld>
            <a:endParaRPr lang="en-US" altLang="en-US" sz="1200" dirty="0">
              <a:latin typeface="Times" pitchFamily="2" charset="0"/>
            </a:endParaRPr>
          </a:p>
        </p:txBody>
      </p:sp>
    </p:spTree>
    <p:extLst>
      <p:ext uri="{BB962C8B-B14F-4D97-AF65-F5344CB8AC3E}">
        <p14:creationId xmlns:p14="http://schemas.microsoft.com/office/powerpoint/2010/main" val="1393516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a:extLst>
              <a:ext uri="{FF2B5EF4-FFF2-40B4-BE49-F238E27FC236}">
                <a16:creationId xmlns:a16="http://schemas.microsoft.com/office/drawing/2014/main" id="{8F9647C5-B7B8-004D-8F50-757FA7B97E3B}"/>
              </a:ext>
            </a:extLst>
          </p:cNvPr>
          <p:cNvSpPr>
            <a:spLocks noGrp="1" noRot="1" noChangeAspect="1" noTextEdit="1"/>
          </p:cNvSpPr>
          <p:nvPr>
            <p:ph type="sldImg"/>
          </p:nvPr>
        </p:nvSpPr>
        <p:spPr>
          <a:ln/>
        </p:spPr>
      </p:sp>
      <p:sp>
        <p:nvSpPr>
          <p:cNvPr id="54275" name="Notes Placeholder 2">
            <a:extLst>
              <a:ext uri="{FF2B5EF4-FFF2-40B4-BE49-F238E27FC236}">
                <a16:creationId xmlns:a16="http://schemas.microsoft.com/office/drawing/2014/main" id="{792BE572-BA19-3C47-BD18-9210A0AE3585}"/>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4276" name="Slide Number Placeholder 3">
            <a:extLst>
              <a:ext uri="{FF2B5EF4-FFF2-40B4-BE49-F238E27FC236}">
                <a16:creationId xmlns:a16="http://schemas.microsoft.com/office/drawing/2014/main" id="{17D6BB9C-B67E-2044-944F-90A9D02FCBAB}"/>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637765A-FFE9-1E42-AFC0-48DB538BEC42}" type="slidenum">
              <a:rPr lang="en-US" altLang="en-US" sz="1200">
                <a:latin typeface="Times" pitchFamily="2" charset="0"/>
              </a:rPr>
              <a:pPr/>
              <a:t>6</a:t>
            </a:fld>
            <a:endParaRPr lang="en-US" altLang="en-US" sz="1200" dirty="0">
              <a:latin typeface="Times" pitchFamily="2" charset="0"/>
            </a:endParaRPr>
          </a:p>
        </p:txBody>
      </p:sp>
    </p:spTree>
    <p:extLst>
      <p:ext uri="{BB962C8B-B14F-4D97-AF65-F5344CB8AC3E}">
        <p14:creationId xmlns:p14="http://schemas.microsoft.com/office/powerpoint/2010/main" val="14508128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a:extLst>
              <a:ext uri="{FF2B5EF4-FFF2-40B4-BE49-F238E27FC236}">
                <a16:creationId xmlns:a16="http://schemas.microsoft.com/office/drawing/2014/main" id="{7BD982D0-95DC-714D-B39E-1D2D5884CA26}"/>
              </a:ext>
            </a:extLst>
          </p:cNvPr>
          <p:cNvSpPr>
            <a:spLocks noGrp="1" noRot="1" noChangeAspect="1" noTextEdit="1"/>
          </p:cNvSpPr>
          <p:nvPr>
            <p:ph type="sldImg"/>
          </p:nvPr>
        </p:nvSpPr>
        <p:spPr>
          <a:ln/>
        </p:spPr>
      </p:sp>
      <p:sp>
        <p:nvSpPr>
          <p:cNvPr id="55299" name="Notes Placeholder 2">
            <a:extLst>
              <a:ext uri="{FF2B5EF4-FFF2-40B4-BE49-F238E27FC236}">
                <a16:creationId xmlns:a16="http://schemas.microsoft.com/office/drawing/2014/main" id="{502AA310-4864-C54E-87B1-EF9BFD83EA13}"/>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5300" name="Slide Number Placeholder 3">
            <a:extLst>
              <a:ext uri="{FF2B5EF4-FFF2-40B4-BE49-F238E27FC236}">
                <a16:creationId xmlns:a16="http://schemas.microsoft.com/office/drawing/2014/main" id="{5082CCC6-E203-5843-B554-C8E64D998CD6}"/>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76E4687D-79C7-ED46-A74E-07F08DC9920E}" type="slidenum">
              <a:rPr lang="en-US" altLang="en-US" sz="1200">
                <a:latin typeface="Times" pitchFamily="2" charset="0"/>
              </a:rPr>
              <a:pPr/>
              <a:t>7</a:t>
            </a:fld>
            <a:endParaRPr lang="en-US" altLang="en-US" sz="1200" dirty="0">
              <a:latin typeface="Times" pitchFamily="2" charset="0"/>
            </a:endParaRPr>
          </a:p>
        </p:txBody>
      </p:sp>
    </p:spTree>
    <p:extLst>
      <p:ext uri="{BB962C8B-B14F-4D97-AF65-F5344CB8AC3E}">
        <p14:creationId xmlns:p14="http://schemas.microsoft.com/office/powerpoint/2010/main" val="3921221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875C3ABE-FD7A-0D4E-B106-86FC92A794B4}"/>
              </a:ext>
            </a:extLst>
          </p:cNvPr>
          <p:cNvSpPr>
            <a:spLocks noGrp="1" noRot="1" noChangeAspect="1" noTextEdit="1"/>
          </p:cNvSpPr>
          <p:nvPr>
            <p:ph type="sldImg"/>
          </p:nvPr>
        </p:nvSpPr>
        <p:spPr>
          <a:ln/>
        </p:spPr>
      </p:sp>
      <p:sp>
        <p:nvSpPr>
          <p:cNvPr id="56323" name="Notes Placeholder 2">
            <a:extLst>
              <a:ext uri="{FF2B5EF4-FFF2-40B4-BE49-F238E27FC236}">
                <a16:creationId xmlns:a16="http://schemas.microsoft.com/office/drawing/2014/main" id="{26A7E38F-6AAF-6143-8B00-3903DD097813}"/>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6324" name="Slide Number Placeholder 3">
            <a:extLst>
              <a:ext uri="{FF2B5EF4-FFF2-40B4-BE49-F238E27FC236}">
                <a16:creationId xmlns:a16="http://schemas.microsoft.com/office/drawing/2014/main" id="{9A088A56-7297-2344-B403-27099BCB4E50}"/>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463365A5-E933-D34C-A141-52AC5F228754}" type="slidenum">
              <a:rPr lang="en-US" altLang="en-US" sz="1200">
                <a:latin typeface="Times" pitchFamily="2" charset="0"/>
              </a:rPr>
              <a:pPr/>
              <a:t>8</a:t>
            </a:fld>
            <a:endParaRPr lang="en-US" altLang="en-US" sz="1200" dirty="0">
              <a:latin typeface="Times" pitchFamily="2" charset="0"/>
            </a:endParaRPr>
          </a:p>
        </p:txBody>
      </p:sp>
    </p:spTree>
    <p:extLst>
      <p:ext uri="{BB962C8B-B14F-4D97-AF65-F5344CB8AC3E}">
        <p14:creationId xmlns:p14="http://schemas.microsoft.com/office/powerpoint/2010/main" val="374328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a:extLst>
              <a:ext uri="{FF2B5EF4-FFF2-40B4-BE49-F238E27FC236}">
                <a16:creationId xmlns:a16="http://schemas.microsoft.com/office/drawing/2014/main" id="{3CC05A5B-FC7F-2749-A4F4-6B1C98035D8B}"/>
              </a:ext>
            </a:extLst>
          </p:cNvPr>
          <p:cNvSpPr>
            <a:spLocks noGrp="1" noRot="1" noChangeAspect="1" noTextEdit="1"/>
          </p:cNvSpPr>
          <p:nvPr>
            <p:ph type="sldImg"/>
          </p:nvPr>
        </p:nvSpPr>
        <p:spPr>
          <a:ln/>
        </p:spPr>
      </p:sp>
      <p:sp>
        <p:nvSpPr>
          <p:cNvPr id="57347" name="Notes Placeholder 2">
            <a:extLst>
              <a:ext uri="{FF2B5EF4-FFF2-40B4-BE49-F238E27FC236}">
                <a16:creationId xmlns:a16="http://schemas.microsoft.com/office/drawing/2014/main" id="{F6E1BB9C-933F-974C-9531-7387352BAE02}"/>
              </a:ext>
            </a:extLst>
          </p:cNvPr>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Times" pitchFamily="2" charset="0"/>
              <a:ea typeface="ＭＳ Ｐゴシック" panose="020B0600070205080204" pitchFamily="34" charset="-128"/>
            </a:endParaRPr>
          </a:p>
        </p:txBody>
      </p:sp>
      <p:sp>
        <p:nvSpPr>
          <p:cNvPr id="57348" name="Slide Number Placeholder 3">
            <a:extLst>
              <a:ext uri="{FF2B5EF4-FFF2-40B4-BE49-F238E27FC236}">
                <a16:creationId xmlns:a16="http://schemas.microsoft.com/office/drawing/2014/main" id="{F24DC866-52E9-7340-A18E-F5A26950FB97}"/>
              </a:ext>
            </a:extLst>
          </p:cNvPr>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17806E9-C83B-7146-9C18-05D8F0A8D7A0}" type="slidenum">
              <a:rPr lang="en-US" altLang="en-US" sz="1200">
                <a:latin typeface="Times" pitchFamily="2" charset="0"/>
              </a:rPr>
              <a:pPr/>
              <a:t>9</a:t>
            </a:fld>
            <a:endParaRPr lang="en-US" altLang="en-US" sz="1200" dirty="0">
              <a:latin typeface="Times" pitchFamily="2" charset="0"/>
            </a:endParaRPr>
          </a:p>
        </p:txBody>
      </p:sp>
    </p:spTree>
    <p:extLst>
      <p:ext uri="{BB962C8B-B14F-4D97-AF65-F5344CB8AC3E}">
        <p14:creationId xmlns:p14="http://schemas.microsoft.com/office/powerpoint/2010/main" val="393747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122" name="Rectangle 2"/>
          <p:cNvSpPr>
            <a:spLocks noGrp="1" noChangeArrowheads="1"/>
          </p:cNvSpPr>
          <p:nvPr>
            <p:ph type="subTitle" idx="1"/>
          </p:nvPr>
        </p:nvSpPr>
        <p:spPr>
          <a:xfrm>
            <a:off x="1371600" y="4419600"/>
            <a:ext cx="6400800" cy="1752600"/>
          </a:xfrm>
        </p:spPr>
        <p:txBody>
          <a:bodyPr/>
          <a:lstStyle>
            <a:lvl1pPr marL="0" indent="0" algn="ctr">
              <a:buFontTx/>
              <a:buNone/>
              <a:defRPr b="1">
                <a:solidFill>
                  <a:schemeClr val="bg1"/>
                </a:solidFill>
              </a:defRPr>
            </a:lvl1pPr>
          </a:lstStyle>
          <a:p>
            <a:r>
              <a:rPr lang="en-US"/>
              <a:t>Click to edit Master subtitle style</a:t>
            </a:r>
          </a:p>
        </p:txBody>
      </p:sp>
      <p:sp>
        <p:nvSpPr>
          <p:cNvPr id="5123" name="Rectangle 3"/>
          <p:cNvSpPr>
            <a:spLocks noGrp="1" noChangeArrowheads="1"/>
          </p:cNvSpPr>
          <p:nvPr>
            <p:ph type="ctrTitle" sz="quarter"/>
          </p:nvPr>
        </p:nvSpPr>
        <p:spPr>
          <a:xfrm>
            <a:off x="685800" y="2590800"/>
            <a:ext cx="7772400" cy="1470025"/>
          </a:xfrm>
        </p:spPr>
        <p:txBody>
          <a:bodyPr/>
          <a:lstStyle>
            <a:lvl1pPr>
              <a:defRPr sz="4800" b="0">
                <a:solidFill>
                  <a:schemeClr val="bg1"/>
                </a:solidFill>
              </a:defRPr>
            </a:lvl1pPr>
          </a:lstStyle>
          <a:p>
            <a:r>
              <a:rPr lang="en-US"/>
              <a:t>Click to edit Master title style</a:t>
            </a:r>
          </a:p>
        </p:txBody>
      </p:sp>
    </p:spTree>
    <p:extLst>
      <p:ext uri="{BB962C8B-B14F-4D97-AF65-F5344CB8AC3E}">
        <p14:creationId xmlns:p14="http://schemas.microsoft.com/office/powerpoint/2010/main" val="2807204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BC9775C8-CA88-C345-8B69-8422CFA44987}"/>
              </a:ext>
            </a:extLst>
          </p:cNvPr>
          <p:cNvSpPr>
            <a:spLocks noGrp="1" noChangeArrowheads="1"/>
          </p:cNvSpPr>
          <p:nvPr>
            <p:ph type="sldNum" sz="quarter" idx="10"/>
          </p:nvPr>
        </p:nvSpPr>
        <p:spPr>
          <a:ln/>
        </p:spPr>
        <p:txBody>
          <a:bodyPr/>
          <a:lstStyle>
            <a:lvl1pPr>
              <a:defRPr/>
            </a:lvl1pPr>
          </a:lstStyle>
          <a:p>
            <a:fld id="{A1C22AFA-4DE9-1341-A0E4-88291CCADE5D}" type="slidenum">
              <a:rPr lang="en-US" altLang="en-US"/>
              <a:pPr/>
              <a:t>‹#›</a:t>
            </a:fld>
            <a:endParaRPr lang="en-US" altLang="en-US" dirty="0"/>
          </a:p>
        </p:txBody>
      </p:sp>
    </p:spTree>
    <p:extLst>
      <p:ext uri="{BB962C8B-B14F-4D97-AF65-F5344CB8AC3E}">
        <p14:creationId xmlns:p14="http://schemas.microsoft.com/office/powerpoint/2010/main" val="2003433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152400"/>
            <a:ext cx="21145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1912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B1E2F3B7-0466-F649-83E3-E342AB123E56}"/>
              </a:ext>
            </a:extLst>
          </p:cNvPr>
          <p:cNvSpPr>
            <a:spLocks noGrp="1" noChangeArrowheads="1"/>
          </p:cNvSpPr>
          <p:nvPr>
            <p:ph type="sldNum" sz="quarter" idx="10"/>
          </p:nvPr>
        </p:nvSpPr>
        <p:spPr>
          <a:ln/>
        </p:spPr>
        <p:txBody>
          <a:bodyPr/>
          <a:lstStyle>
            <a:lvl1pPr>
              <a:defRPr/>
            </a:lvl1pPr>
          </a:lstStyle>
          <a:p>
            <a:fld id="{D7B144F6-39AE-1847-82F8-F75F98235113}" type="slidenum">
              <a:rPr lang="en-US" altLang="en-US"/>
              <a:pPr/>
              <a:t>‹#›</a:t>
            </a:fld>
            <a:endParaRPr lang="en-US" altLang="en-US" dirty="0"/>
          </a:p>
        </p:txBody>
      </p:sp>
    </p:spTree>
    <p:extLst>
      <p:ext uri="{BB962C8B-B14F-4D97-AF65-F5344CB8AC3E}">
        <p14:creationId xmlns:p14="http://schemas.microsoft.com/office/powerpoint/2010/main" val="28684239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122" name="Rectangle 2"/>
          <p:cNvSpPr>
            <a:spLocks noGrp="1" noChangeArrowheads="1"/>
          </p:cNvSpPr>
          <p:nvPr>
            <p:ph type="subTitle" idx="1"/>
          </p:nvPr>
        </p:nvSpPr>
        <p:spPr>
          <a:xfrm>
            <a:off x="1371600" y="4419600"/>
            <a:ext cx="6400800" cy="1752600"/>
          </a:xfrm>
        </p:spPr>
        <p:txBody>
          <a:bodyPr/>
          <a:lstStyle>
            <a:lvl1pPr marL="0" indent="0" algn="ctr">
              <a:buFontTx/>
              <a:buNone/>
              <a:defRPr b="1">
                <a:solidFill>
                  <a:schemeClr val="bg1"/>
                </a:solidFill>
              </a:defRPr>
            </a:lvl1pPr>
          </a:lstStyle>
          <a:p>
            <a:r>
              <a:rPr lang="en-US"/>
              <a:t>Click to edit Master subtitle style</a:t>
            </a:r>
          </a:p>
        </p:txBody>
      </p:sp>
      <p:sp>
        <p:nvSpPr>
          <p:cNvPr id="5123" name="Rectangle 3"/>
          <p:cNvSpPr>
            <a:spLocks noGrp="1" noChangeArrowheads="1"/>
          </p:cNvSpPr>
          <p:nvPr>
            <p:ph type="ctrTitle" sz="quarter"/>
          </p:nvPr>
        </p:nvSpPr>
        <p:spPr>
          <a:xfrm>
            <a:off x="685800" y="2590800"/>
            <a:ext cx="7772400" cy="1470025"/>
          </a:xfrm>
        </p:spPr>
        <p:txBody>
          <a:bodyPr/>
          <a:lstStyle>
            <a:lvl1pPr>
              <a:defRPr sz="4800" b="0">
                <a:solidFill>
                  <a:schemeClr val="bg1"/>
                </a:solidFill>
              </a:defRPr>
            </a:lvl1pPr>
          </a:lstStyle>
          <a:p>
            <a:r>
              <a:rPr lang="en-US"/>
              <a:t>Click to edit Master title style</a:t>
            </a:r>
          </a:p>
        </p:txBody>
      </p:sp>
    </p:spTree>
    <p:extLst>
      <p:ext uri="{BB962C8B-B14F-4D97-AF65-F5344CB8AC3E}">
        <p14:creationId xmlns:p14="http://schemas.microsoft.com/office/powerpoint/2010/main" val="1128520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F06C18F-BCC1-6C45-81B2-F4142455CC86}"/>
              </a:ext>
            </a:extLst>
          </p:cNvPr>
          <p:cNvSpPr>
            <a:spLocks noGrp="1" noChangeArrowheads="1"/>
          </p:cNvSpPr>
          <p:nvPr>
            <p:ph type="sldNum" sz="quarter" idx="10"/>
          </p:nvPr>
        </p:nvSpPr>
        <p:spPr>
          <a:ln/>
        </p:spPr>
        <p:txBody>
          <a:bodyPr/>
          <a:lstStyle>
            <a:lvl1pPr>
              <a:defRPr/>
            </a:lvl1pPr>
          </a:lstStyle>
          <a:p>
            <a:fld id="{7D2C5642-84C2-E14A-978A-5095522D4B35}" type="slidenum">
              <a:rPr lang="en-US" altLang="en-US"/>
              <a:pPr/>
              <a:t>‹#›</a:t>
            </a:fld>
            <a:endParaRPr lang="en-US" altLang="en-US" dirty="0"/>
          </a:p>
        </p:txBody>
      </p:sp>
    </p:spTree>
    <p:extLst>
      <p:ext uri="{BB962C8B-B14F-4D97-AF65-F5344CB8AC3E}">
        <p14:creationId xmlns:p14="http://schemas.microsoft.com/office/powerpoint/2010/main" val="4981438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CF9AE97A-384B-094D-8F3D-5CB1B9961712}"/>
              </a:ext>
            </a:extLst>
          </p:cNvPr>
          <p:cNvSpPr>
            <a:spLocks noGrp="1" noChangeArrowheads="1"/>
          </p:cNvSpPr>
          <p:nvPr>
            <p:ph type="sldNum" sz="quarter" idx="10"/>
          </p:nvPr>
        </p:nvSpPr>
        <p:spPr>
          <a:ln/>
        </p:spPr>
        <p:txBody>
          <a:bodyPr/>
          <a:lstStyle>
            <a:lvl1pPr>
              <a:defRPr/>
            </a:lvl1pPr>
          </a:lstStyle>
          <a:p>
            <a:fld id="{8FB5CF41-832D-0647-88A2-4CEA6A1A98CC}" type="slidenum">
              <a:rPr lang="en-US" altLang="en-US"/>
              <a:pPr/>
              <a:t>‹#›</a:t>
            </a:fld>
            <a:endParaRPr lang="en-US" altLang="en-US" dirty="0"/>
          </a:p>
        </p:txBody>
      </p:sp>
    </p:spTree>
    <p:extLst>
      <p:ext uri="{BB962C8B-B14F-4D97-AF65-F5344CB8AC3E}">
        <p14:creationId xmlns:p14="http://schemas.microsoft.com/office/powerpoint/2010/main" val="41125025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5897E93A-38B4-1D4E-9390-4F7F09A70EB7}"/>
              </a:ext>
            </a:extLst>
          </p:cNvPr>
          <p:cNvSpPr>
            <a:spLocks noGrp="1" noChangeArrowheads="1"/>
          </p:cNvSpPr>
          <p:nvPr>
            <p:ph type="sldNum" sz="quarter" idx="10"/>
          </p:nvPr>
        </p:nvSpPr>
        <p:spPr>
          <a:ln/>
        </p:spPr>
        <p:txBody>
          <a:bodyPr/>
          <a:lstStyle>
            <a:lvl1pPr>
              <a:defRPr/>
            </a:lvl1pPr>
          </a:lstStyle>
          <a:p>
            <a:fld id="{5DD92767-C4BA-0D43-97B1-49E8477F69E4}" type="slidenum">
              <a:rPr lang="en-US" altLang="en-US"/>
              <a:pPr/>
              <a:t>‹#›</a:t>
            </a:fld>
            <a:endParaRPr lang="en-US" altLang="en-US" dirty="0"/>
          </a:p>
        </p:txBody>
      </p:sp>
    </p:spTree>
    <p:extLst>
      <p:ext uri="{BB962C8B-B14F-4D97-AF65-F5344CB8AC3E}">
        <p14:creationId xmlns:p14="http://schemas.microsoft.com/office/powerpoint/2010/main" val="15415033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4DBFBDD4-FAEA-7444-81C5-287DE07DBB60}"/>
              </a:ext>
            </a:extLst>
          </p:cNvPr>
          <p:cNvSpPr>
            <a:spLocks noGrp="1" noChangeArrowheads="1"/>
          </p:cNvSpPr>
          <p:nvPr>
            <p:ph type="sldNum" sz="quarter" idx="10"/>
          </p:nvPr>
        </p:nvSpPr>
        <p:spPr>
          <a:ln/>
        </p:spPr>
        <p:txBody>
          <a:bodyPr/>
          <a:lstStyle>
            <a:lvl1pPr>
              <a:defRPr/>
            </a:lvl1pPr>
          </a:lstStyle>
          <a:p>
            <a:fld id="{D908F933-F58F-D645-91C3-C85755CAEA59}" type="slidenum">
              <a:rPr lang="en-US" altLang="en-US"/>
              <a:pPr/>
              <a:t>‹#›</a:t>
            </a:fld>
            <a:endParaRPr lang="en-US" altLang="en-US" dirty="0"/>
          </a:p>
        </p:txBody>
      </p:sp>
    </p:spTree>
    <p:extLst>
      <p:ext uri="{BB962C8B-B14F-4D97-AF65-F5344CB8AC3E}">
        <p14:creationId xmlns:p14="http://schemas.microsoft.com/office/powerpoint/2010/main" val="6593680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C3E73727-AB6B-C84F-A812-08596B183433}"/>
              </a:ext>
            </a:extLst>
          </p:cNvPr>
          <p:cNvSpPr>
            <a:spLocks noGrp="1" noChangeArrowheads="1"/>
          </p:cNvSpPr>
          <p:nvPr>
            <p:ph type="sldNum" sz="quarter" idx="10"/>
          </p:nvPr>
        </p:nvSpPr>
        <p:spPr>
          <a:ln/>
        </p:spPr>
        <p:txBody>
          <a:bodyPr/>
          <a:lstStyle>
            <a:lvl1pPr>
              <a:defRPr/>
            </a:lvl1pPr>
          </a:lstStyle>
          <a:p>
            <a:fld id="{F02DE659-6B19-A74E-BA34-DC204692CF97}" type="slidenum">
              <a:rPr lang="en-US" altLang="en-US"/>
              <a:pPr/>
              <a:t>‹#›</a:t>
            </a:fld>
            <a:endParaRPr lang="en-US" altLang="en-US" dirty="0"/>
          </a:p>
        </p:txBody>
      </p:sp>
    </p:spTree>
    <p:extLst>
      <p:ext uri="{BB962C8B-B14F-4D97-AF65-F5344CB8AC3E}">
        <p14:creationId xmlns:p14="http://schemas.microsoft.com/office/powerpoint/2010/main" val="24280284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C2F65D3C-17E2-CB47-B5BA-A28D17C467B8}"/>
              </a:ext>
            </a:extLst>
          </p:cNvPr>
          <p:cNvSpPr>
            <a:spLocks noGrp="1" noChangeArrowheads="1"/>
          </p:cNvSpPr>
          <p:nvPr>
            <p:ph type="sldNum" sz="quarter" idx="10"/>
          </p:nvPr>
        </p:nvSpPr>
        <p:spPr>
          <a:ln/>
        </p:spPr>
        <p:txBody>
          <a:bodyPr/>
          <a:lstStyle>
            <a:lvl1pPr>
              <a:defRPr/>
            </a:lvl1pPr>
          </a:lstStyle>
          <a:p>
            <a:fld id="{9E8988B1-E764-624E-9FF3-63107EB77F24}" type="slidenum">
              <a:rPr lang="en-US" altLang="en-US"/>
              <a:pPr/>
              <a:t>‹#›</a:t>
            </a:fld>
            <a:endParaRPr lang="en-US" altLang="en-US" dirty="0"/>
          </a:p>
        </p:txBody>
      </p:sp>
    </p:spTree>
    <p:extLst>
      <p:ext uri="{BB962C8B-B14F-4D97-AF65-F5344CB8AC3E}">
        <p14:creationId xmlns:p14="http://schemas.microsoft.com/office/powerpoint/2010/main" val="24672636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29D5A51C-6DB1-924B-B580-F1A1E989751F}"/>
              </a:ext>
            </a:extLst>
          </p:cNvPr>
          <p:cNvSpPr>
            <a:spLocks noGrp="1" noChangeArrowheads="1"/>
          </p:cNvSpPr>
          <p:nvPr>
            <p:ph type="sldNum" sz="quarter" idx="10"/>
          </p:nvPr>
        </p:nvSpPr>
        <p:spPr>
          <a:ln/>
        </p:spPr>
        <p:txBody>
          <a:bodyPr/>
          <a:lstStyle>
            <a:lvl1pPr>
              <a:defRPr/>
            </a:lvl1pPr>
          </a:lstStyle>
          <a:p>
            <a:fld id="{AF03E65C-2177-FE4F-81AD-22A5EB1DB66D}" type="slidenum">
              <a:rPr lang="en-US" altLang="en-US"/>
              <a:pPr/>
              <a:t>‹#›</a:t>
            </a:fld>
            <a:endParaRPr lang="en-US" altLang="en-US" dirty="0"/>
          </a:p>
        </p:txBody>
      </p:sp>
    </p:spTree>
    <p:extLst>
      <p:ext uri="{BB962C8B-B14F-4D97-AF65-F5344CB8AC3E}">
        <p14:creationId xmlns:p14="http://schemas.microsoft.com/office/powerpoint/2010/main" val="2821717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7543800" cy="114300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C3A46CC3-4314-7F42-A06F-1E8029A79BB5}"/>
              </a:ext>
            </a:extLst>
          </p:cNvPr>
          <p:cNvSpPr>
            <a:spLocks noGrp="1" noChangeArrowheads="1"/>
          </p:cNvSpPr>
          <p:nvPr>
            <p:ph type="sldNum" sz="quarter" idx="10"/>
          </p:nvPr>
        </p:nvSpPr>
        <p:spPr>
          <a:ln/>
        </p:spPr>
        <p:txBody>
          <a:bodyPr/>
          <a:lstStyle>
            <a:lvl1pPr>
              <a:defRPr/>
            </a:lvl1pPr>
          </a:lstStyle>
          <a:p>
            <a:fld id="{F7C67056-FE5C-9442-8A7C-BFF37EA18C75}" type="slidenum">
              <a:rPr lang="en-US" altLang="en-US"/>
              <a:pPr/>
              <a:t>‹#›</a:t>
            </a:fld>
            <a:endParaRPr lang="en-US" altLang="en-US" dirty="0"/>
          </a:p>
        </p:txBody>
      </p:sp>
    </p:spTree>
    <p:extLst>
      <p:ext uri="{BB962C8B-B14F-4D97-AF65-F5344CB8AC3E}">
        <p14:creationId xmlns:p14="http://schemas.microsoft.com/office/powerpoint/2010/main" val="40540589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4D51F2B8-B213-2743-8A3F-2ED5CC6624C8}"/>
              </a:ext>
            </a:extLst>
          </p:cNvPr>
          <p:cNvSpPr>
            <a:spLocks noGrp="1" noChangeArrowheads="1"/>
          </p:cNvSpPr>
          <p:nvPr>
            <p:ph type="sldNum" sz="quarter" idx="10"/>
          </p:nvPr>
        </p:nvSpPr>
        <p:spPr>
          <a:ln/>
        </p:spPr>
        <p:txBody>
          <a:bodyPr/>
          <a:lstStyle>
            <a:lvl1pPr>
              <a:defRPr/>
            </a:lvl1pPr>
          </a:lstStyle>
          <a:p>
            <a:fld id="{2A10B72F-E491-6249-9423-3CD3F05F9A68}" type="slidenum">
              <a:rPr lang="en-US" altLang="en-US"/>
              <a:pPr/>
              <a:t>‹#›</a:t>
            </a:fld>
            <a:endParaRPr lang="en-US" altLang="en-US" dirty="0"/>
          </a:p>
        </p:txBody>
      </p:sp>
    </p:spTree>
    <p:extLst>
      <p:ext uri="{BB962C8B-B14F-4D97-AF65-F5344CB8AC3E}">
        <p14:creationId xmlns:p14="http://schemas.microsoft.com/office/powerpoint/2010/main" val="41154374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150CAFE-D717-A943-9000-7D4E20B162D4}"/>
              </a:ext>
            </a:extLst>
          </p:cNvPr>
          <p:cNvSpPr>
            <a:spLocks noGrp="1" noChangeArrowheads="1"/>
          </p:cNvSpPr>
          <p:nvPr>
            <p:ph type="sldNum" sz="quarter" idx="10"/>
          </p:nvPr>
        </p:nvSpPr>
        <p:spPr>
          <a:ln/>
        </p:spPr>
        <p:txBody>
          <a:bodyPr/>
          <a:lstStyle>
            <a:lvl1pPr>
              <a:defRPr/>
            </a:lvl1pPr>
          </a:lstStyle>
          <a:p>
            <a:fld id="{E7DF3E8C-BE4A-0A4E-8134-363BAACC87AD}" type="slidenum">
              <a:rPr lang="en-US" altLang="en-US"/>
              <a:pPr/>
              <a:t>‹#›</a:t>
            </a:fld>
            <a:endParaRPr lang="en-US" altLang="en-US" dirty="0"/>
          </a:p>
        </p:txBody>
      </p:sp>
    </p:spTree>
    <p:extLst>
      <p:ext uri="{BB962C8B-B14F-4D97-AF65-F5344CB8AC3E}">
        <p14:creationId xmlns:p14="http://schemas.microsoft.com/office/powerpoint/2010/main" val="12295742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152400"/>
            <a:ext cx="21145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1912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E787D4E8-C203-584E-95B9-2FDF4A6F2414}"/>
              </a:ext>
            </a:extLst>
          </p:cNvPr>
          <p:cNvSpPr>
            <a:spLocks noGrp="1" noChangeArrowheads="1"/>
          </p:cNvSpPr>
          <p:nvPr>
            <p:ph type="sldNum" sz="quarter" idx="10"/>
          </p:nvPr>
        </p:nvSpPr>
        <p:spPr>
          <a:ln/>
        </p:spPr>
        <p:txBody>
          <a:bodyPr/>
          <a:lstStyle>
            <a:lvl1pPr>
              <a:defRPr/>
            </a:lvl1pPr>
          </a:lstStyle>
          <a:p>
            <a:fld id="{0E91F90F-A87A-3C46-9876-CBF42AAB6DE1}" type="slidenum">
              <a:rPr lang="en-US" altLang="en-US"/>
              <a:pPr/>
              <a:t>‹#›</a:t>
            </a:fld>
            <a:endParaRPr lang="en-US" altLang="en-US" dirty="0"/>
          </a:p>
        </p:txBody>
      </p:sp>
    </p:spTree>
    <p:extLst>
      <p:ext uri="{BB962C8B-B14F-4D97-AF65-F5344CB8AC3E}">
        <p14:creationId xmlns:p14="http://schemas.microsoft.com/office/powerpoint/2010/main" val="2262911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ED04758C-478C-7842-8F6C-E188EE449EAA}"/>
              </a:ext>
            </a:extLst>
          </p:cNvPr>
          <p:cNvSpPr>
            <a:spLocks noGrp="1" noChangeArrowheads="1"/>
          </p:cNvSpPr>
          <p:nvPr>
            <p:ph type="sldNum" sz="quarter" idx="10"/>
          </p:nvPr>
        </p:nvSpPr>
        <p:spPr>
          <a:ln/>
        </p:spPr>
        <p:txBody>
          <a:bodyPr/>
          <a:lstStyle>
            <a:lvl1pPr>
              <a:defRPr/>
            </a:lvl1pPr>
          </a:lstStyle>
          <a:p>
            <a:fld id="{58B50243-E071-6E49-9F15-3340EDBD1845}" type="slidenum">
              <a:rPr lang="en-US" altLang="en-US"/>
              <a:pPr/>
              <a:t>‹#›</a:t>
            </a:fld>
            <a:endParaRPr lang="en-US" altLang="en-US" dirty="0"/>
          </a:p>
        </p:txBody>
      </p:sp>
    </p:spTree>
    <p:extLst>
      <p:ext uri="{BB962C8B-B14F-4D97-AF65-F5344CB8AC3E}">
        <p14:creationId xmlns:p14="http://schemas.microsoft.com/office/powerpoint/2010/main" val="3692397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BFC2BED4-C1E7-6E48-B123-F8B2CA85644A}"/>
              </a:ext>
            </a:extLst>
          </p:cNvPr>
          <p:cNvSpPr>
            <a:spLocks noGrp="1" noChangeArrowheads="1"/>
          </p:cNvSpPr>
          <p:nvPr>
            <p:ph type="sldNum" sz="quarter" idx="10"/>
          </p:nvPr>
        </p:nvSpPr>
        <p:spPr>
          <a:ln/>
        </p:spPr>
        <p:txBody>
          <a:bodyPr/>
          <a:lstStyle>
            <a:lvl1pPr>
              <a:defRPr/>
            </a:lvl1pPr>
          </a:lstStyle>
          <a:p>
            <a:fld id="{E4041874-21B9-EC45-BAB6-B9B481548261}" type="slidenum">
              <a:rPr lang="en-US" altLang="en-US"/>
              <a:pPr/>
              <a:t>‹#›</a:t>
            </a:fld>
            <a:endParaRPr lang="en-US" altLang="en-US" dirty="0"/>
          </a:p>
        </p:txBody>
      </p:sp>
    </p:spTree>
    <p:extLst>
      <p:ext uri="{BB962C8B-B14F-4D97-AF65-F5344CB8AC3E}">
        <p14:creationId xmlns:p14="http://schemas.microsoft.com/office/powerpoint/2010/main" val="3793290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0CB81EC0-A340-3A42-9AF0-E4F8839B3BD0}"/>
              </a:ext>
            </a:extLst>
          </p:cNvPr>
          <p:cNvSpPr>
            <a:spLocks noGrp="1" noChangeArrowheads="1"/>
          </p:cNvSpPr>
          <p:nvPr>
            <p:ph type="sldNum" sz="quarter" idx="10"/>
          </p:nvPr>
        </p:nvSpPr>
        <p:spPr>
          <a:ln/>
        </p:spPr>
        <p:txBody>
          <a:bodyPr/>
          <a:lstStyle>
            <a:lvl1pPr>
              <a:defRPr/>
            </a:lvl1pPr>
          </a:lstStyle>
          <a:p>
            <a:fld id="{F7E6A7E9-321E-814A-8B22-F1C390686578}" type="slidenum">
              <a:rPr lang="en-US" altLang="en-US"/>
              <a:pPr/>
              <a:t>‹#›</a:t>
            </a:fld>
            <a:endParaRPr lang="en-US" altLang="en-US" dirty="0"/>
          </a:p>
        </p:txBody>
      </p:sp>
    </p:spTree>
    <p:extLst>
      <p:ext uri="{BB962C8B-B14F-4D97-AF65-F5344CB8AC3E}">
        <p14:creationId xmlns:p14="http://schemas.microsoft.com/office/powerpoint/2010/main" val="56398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45B8E67A-D608-934B-8F96-16988AEA04BF}"/>
              </a:ext>
            </a:extLst>
          </p:cNvPr>
          <p:cNvSpPr>
            <a:spLocks noGrp="1" noChangeArrowheads="1"/>
          </p:cNvSpPr>
          <p:nvPr>
            <p:ph type="sldNum" sz="quarter" idx="10"/>
          </p:nvPr>
        </p:nvSpPr>
        <p:spPr>
          <a:ln/>
        </p:spPr>
        <p:txBody>
          <a:bodyPr/>
          <a:lstStyle>
            <a:lvl1pPr>
              <a:defRPr/>
            </a:lvl1pPr>
          </a:lstStyle>
          <a:p>
            <a:fld id="{B6DDD013-8C84-9F48-8B0A-777A6FA5EA07}" type="slidenum">
              <a:rPr lang="en-US" altLang="en-US"/>
              <a:pPr/>
              <a:t>‹#›</a:t>
            </a:fld>
            <a:endParaRPr lang="en-US" altLang="en-US" dirty="0"/>
          </a:p>
        </p:txBody>
      </p:sp>
    </p:spTree>
    <p:extLst>
      <p:ext uri="{BB962C8B-B14F-4D97-AF65-F5344CB8AC3E}">
        <p14:creationId xmlns:p14="http://schemas.microsoft.com/office/powerpoint/2010/main" val="1827049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74D9E40-7AC0-5847-812E-C7B831EDF2E4}"/>
              </a:ext>
            </a:extLst>
          </p:cNvPr>
          <p:cNvSpPr>
            <a:spLocks noGrp="1" noChangeArrowheads="1"/>
          </p:cNvSpPr>
          <p:nvPr>
            <p:ph type="sldNum" sz="quarter" idx="10"/>
          </p:nvPr>
        </p:nvSpPr>
        <p:spPr>
          <a:ln/>
        </p:spPr>
        <p:txBody>
          <a:bodyPr/>
          <a:lstStyle>
            <a:lvl1pPr>
              <a:defRPr/>
            </a:lvl1pPr>
          </a:lstStyle>
          <a:p>
            <a:fld id="{EAA4AF0A-F33E-B043-8A62-FB7BDDF0F1D9}" type="slidenum">
              <a:rPr lang="en-US" altLang="en-US"/>
              <a:pPr/>
              <a:t>‹#›</a:t>
            </a:fld>
            <a:endParaRPr lang="en-US" altLang="en-US" dirty="0"/>
          </a:p>
        </p:txBody>
      </p:sp>
    </p:spTree>
    <p:extLst>
      <p:ext uri="{BB962C8B-B14F-4D97-AF65-F5344CB8AC3E}">
        <p14:creationId xmlns:p14="http://schemas.microsoft.com/office/powerpoint/2010/main" val="29534664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77AAB035-2815-384C-A219-B9E11D67485F}"/>
              </a:ext>
            </a:extLst>
          </p:cNvPr>
          <p:cNvSpPr>
            <a:spLocks noGrp="1" noChangeArrowheads="1"/>
          </p:cNvSpPr>
          <p:nvPr>
            <p:ph type="sldNum" sz="quarter" idx="10"/>
          </p:nvPr>
        </p:nvSpPr>
        <p:spPr>
          <a:ln/>
        </p:spPr>
        <p:txBody>
          <a:bodyPr/>
          <a:lstStyle>
            <a:lvl1pPr>
              <a:defRPr/>
            </a:lvl1pPr>
          </a:lstStyle>
          <a:p>
            <a:fld id="{6E78DA01-0B4D-0749-AE68-B26F4AA344B8}" type="slidenum">
              <a:rPr lang="en-US" altLang="en-US"/>
              <a:pPr/>
              <a:t>‹#›</a:t>
            </a:fld>
            <a:endParaRPr lang="en-US" altLang="en-US" dirty="0"/>
          </a:p>
        </p:txBody>
      </p:sp>
    </p:spTree>
    <p:extLst>
      <p:ext uri="{BB962C8B-B14F-4D97-AF65-F5344CB8AC3E}">
        <p14:creationId xmlns:p14="http://schemas.microsoft.com/office/powerpoint/2010/main" val="2441193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072CCE5E-F510-9A4D-B762-DC52DC50110C}"/>
              </a:ext>
            </a:extLst>
          </p:cNvPr>
          <p:cNvSpPr>
            <a:spLocks noGrp="1" noChangeArrowheads="1"/>
          </p:cNvSpPr>
          <p:nvPr>
            <p:ph type="sldNum" sz="quarter" idx="10"/>
          </p:nvPr>
        </p:nvSpPr>
        <p:spPr>
          <a:ln/>
        </p:spPr>
        <p:txBody>
          <a:bodyPr/>
          <a:lstStyle>
            <a:lvl1pPr>
              <a:defRPr/>
            </a:lvl1pPr>
          </a:lstStyle>
          <a:p>
            <a:fld id="{937022E8-4AB7-6541-AE8F-6BFD1AA7A265}" type="slidenum">
              <a:rPr lang="en-US" altLang="en-US"/>
              <a:pPr/>
              <a:t>‹#›</a:t>
            </a:fld>
            <a:endParaRPr lang="en-US" altLang="en-US" dirty="0"/>
          </a:p>
        </p:txBody>
      </p:sp>
    </p:spTree>
    <p:extLst>
      <p:ext uri="{BB962C8B-B14F-4D97-AF65-F5344CB8AC3E}">
        <p14:creationId xmlns:p14="http://schemas.microsoft.com/office/powerpoint/2010/main" val="9922341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94F7206A-A8EE-2C48-ACB0-62C08573EE99}"/>
              </a:ext>
            </a:extLst>
          </p:cNvPr>
          <p:cNvSpPr>
            <a:spLocks noGrp="1" noChangeArrowheads="1"/>
          </p:cNvSpPr>
          <p:nvPr>
            <p:ph type="title"/>
          </p:nvPr>
        </p:nvSpPr>
        <p:spPr bwMode="auto">
          <a:xfrm>
            <a:off x="762000" y="152400"/>
            <a:ext cx="7543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F1444C3E-C71E-6044-8192-3893C52F00B7}"/>
              </a:ext>
            </a:extLst>
          </p:cNvPr>
          <p:cNvSpPr>
            <a:spLocks noGrp="1" noChangeArrowheads="1"/>
          </p:cNvSpPr>
          <p:nvPr>
            <p:ph type="body" idx="1"/>
          </p:nvPr>
        </p:nvSpPr>
        <p:spPr bwMode="auto">
          <a:xfrm>
            <a:off x="457200" y="1676400"/>
            <a:ext cx="8229600" cy="457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100" name="Rectangle 4">
            <a:extLst>
              <a:ext uri="{FF2B5EF4-FFF2-40B4-BE49-F238E27FC236}">
                <a16:creationId xmlns:a16="http://schemas.microsoft.com/office/drawing/2014/main" id="{27F8F826-E721-9248-B0DC-594723C7DEA5}"/>
              </a:ext>
            </a:extLst>
          </p:cNvPr>
          <p:cNvSpPr>
            <a:spLocks noGrp="1" noChangeArrowheads="1"/>
          </p:cNvSpPr>
          <p:nvPr>
            <p:ph type="sldNum" sz="quarter" idx="4"/>
          </p:nvPr>
        </p:nvSpPr>
        <p:spPr bwMode="auto">
          <a:xfrm>
            <a:off x="533400" y="6324600"/>
            <a:ext cx="2133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b="1"/>
            </a:lvl1pPr>
          </a:lstStyle>
          <a:p>
            <a:fld id="{C7402A78-F9AC-3F48-95F8-87F59DF4436D}"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995" r:id="rId1"/>
    <p:sldLayoutId id="2147483975" r:id="rId2"/>
    <p:sldLayoutId id="2147483976" r:id="rId3"/>
    <p:sldLayoutId id="2147483977" r:id="rId4"/>
    <p:sldLayoutId id="2147483978" r:id="rId5"/>
    <p:sldLayoutId id="2147483979" r:id="rId6"/>
    <p:sldLayoutId id="2147483980" r:id="rId7"/>
    <p:sldLayoutId id="2147483981" r:id="rId8"/>
    <p:sldLayoutId id="2147483982" r:id="rId9"/>
    <p:sldLayoutId id="2147483983" r:id="rId10"/>
    <p:sldLayoutId id="2147483984" r:id="rId11"/>
  </p:sldLayoutIdLst>
  <p:hf hdr="0" ftr="0" dt="0"/>
  <p:txStyles>
    <p:titleStyle>
      <a:lvl1pPr algn="ctr" rtl="0" eaLnBrk="0" fontAlgn="base" hangingPunct="0">
        <a:spcBef>
          <a:spcPct val="0"/>
        </a:spcBef>
        <a:spcAft>
          <a:spcPct val="0"/>
        </a:spcAft>
        <a:defRPr sz="3600" b="1">
          <a:solidFill>
            <a:schemeClr val="tx2"/>
          </a:solidFill>
          <a:latin typeface="+mj-lt"/>
          <a:ea typeface="ＭＳ Ｐゴシック" charset="0"/>
          <a:cs typeface="ＭＳ Ｐゴシック" charset="0"/>
        </a:defRPr>
      </a:lvl1pPr>
      <a:lvl2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2pPr>
      <a:lvl3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3pPr>
      <a:lvl4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4pPr>
      <a:lvl5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5pPr>
      <a:lvl6pPr marL="457200" algn="ctr" rtl="0" fontAlgn="base">
        <a:spcBef>
          <a:spcPct val="0"/>
        </a:spcBef>
        <a:spcAft>
          <a:spcPct val="0"/>
        </a:spcAft>
        <a:defRPr sz="4000" b="1">
          <a:solidFill>
            <a:schemeClr val="tx2"/>
          </a:solidFill>
          <a:latin typeface="Arial" charset="0"/>
        </a:defRPr>
      </a:lvl6pPr>
      <a:lvl7pPr marL="914400" algn="ctr" rtl="0" fontAlgn="base">
        <a:spcBef>
          <a:spcPct val="0"/>
        </a:spcBef>
        <a:spcAft>
          <a:spcPct val="0"/>
        </a:spcAft>
        <a:defRPr sz="4000" b="1">
          <a:solidFill>
            <a:schemeClr val="tx2"/>
          </a:solidFill>
          <a:latin typeface="Arial" charset="0"/>
        </a:defRPr>
      </a:lvl7pPr>
      <a:lvl8pPr marL="1371600" algn="ctr" rtl="0" fontAlgn="base">
        <a:spcBef>
          <a:spcPct val="0"/>
        </a:spcBef>
        <a:spcAft>
          <a:spcPct val="0"/>
        </a:spcAft>
        <a:defRPr sz="4000" b="1">
          <a:solidFill>
            <a:schemeClr val="tx2"/>
          </a:solidFill>
          <a:latin typeface="Arial" charset="0"/>
        </a:defRPr>
      </a:lvl8pPr>
      <a:lvl9pPr marL="1828800" algn="ctr" rtl="0" fontAlgn="base">
        <a:spcBef>
          <a:spcPct val="0"/>
        </a:spcBef>
        <a:spcAft>
          <a:spcPct val="0"/>
        </a:spcAft>
        <a:defRPr sz="4000" b="1">
          <a:solidFill>
            <a:schemeClr val="tx2"/>
          </a:solidFill>
          <a:latin typeface="Arial" charset="0"/>
        </a:defRPr>
      </a:lvl9pPr>
    </p:titleStyle>
    <p:bodyStyle>
      <a:lvl1pPr marL="342900" indent="-342900" algn="l" rtl="0" eaLnBrk="0" fontAlgn="base" hangingPunct="0">
        <a:spcBef>
          <a:spcPct val="50000"/>
        </a:spcBef>
        <a:spcAft>
          <a:spcPct val="0"/>
        </a:spcAft>
        <a:buChar char="•"/>
        <a:defRPr sz="3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E187F402-D1D3-8C41-83F1-BA81C6F466D3}"/>
              </a:ext>
            </a:extLst>
          </p:cNvPr>
          <p:cNvSpPr>
            <a:spLocks noGrp="1" noChangeArrowheads="1"/>
          </p:cNvSpPr>
          <p:nvPr>
            <p:ph type="title"/>
          </p:nvPr>
        </p:nvSpPr>
        <p:spPr bwMode="auto">
          <a:xfrm>
            <a:off x="1371600" y="152400"/>
            <a:ext cx="7543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2051" name="Rectangle 3">
            <a:extLst>
              <a:ext uri="{FF2B5EF4-FFF2-40B4-BE49-F238E27FC236}">
                <a16:creationId xmlns:a16="http://schemas.microsoft.com/office/drawing/2014/main" id="{29DEF991-FDCD-2548-B826-D90C0F3A3BE9}"/>
              </a:ext>
            </a:extLst>
          </p:cNvPr>
          <p:cNvSpPr>
            <a:spLocks noGrp="1" noChangeArrowheads="1"/>
          </p:cNvSpPr>
          <p:nvPr>
            <p:ph type="body" idx="1"/>
          </p:nvPr>
        </p:nvSpPr>
        <p:spPr bwMode="auto">
          <a:xfrm>
            <a:off x="457200" y="1676400"/>
            <a:ext cx="8229600" cy="457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100" name="Rectangle 4">
            <a:extLst>
              <a:ext uri="{FF2B5EF4-FFF2-40B4-BE49-F238E27FC236}">
                <a16:creationId xmlns:a16="http://schemas.microsoft.com/office/drawing/2014/main" id="{C04D6CC4-7813-1D45-85B8-ADE785F4CFB2}"/>
              </a:ext>
            </a:extLst>
          </p:cNvPr>
          <p:cNvSpPr>
            <a:spLocks noGrp="1" noChangeArrowheads="1"/>
          </p:cNvSpPr>
          <p:nvPr>
            <p:ph type="sldNum" sz="quarter" idx="4"/>
          </p:nvPr>
        </p:nvSpPr>
        <p:spPr bwMode="auto">
          <a:xfrm>
            <a:off x="533400" y="6324600"/>
            <a:ext cx="2133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b="1">
                <a:solidFill>
                  <a:srgbClr val="000000"/>
                </a:solidFill>
              </a:defRPr>
            </a:lvl1pPr>
          </a:lstStyle>
          <a:p>
            <a:fld id="{CE7E660B-D30A-534C-9F77-2FAD281CD567}"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996" r:id="rId1"/>
    <p:sldLayoutId id="2147483985" r:id="rId2"/>
    <p:sldLayoutId id="2147483986" r:id="rId3"/>
    <p:sldLayoutId id="2147483987" r:id="rId4"/>
    <p:sldLayoutId id="2147483988" r:id="rId5"/>
    <p:sldLayoutId id="2147483989" r:id="rId6"/>
    <p:sldLayoutId id="2147483990" r:id="rId7"/>
    <p:sldLayoutId id="2147483991" r:id="rId8"/>
    <p:sldLayoutId id="2147483992" r:id="rId9"/>
    <p:sldLayoutId id="2147483993" r:id="rId10"/>
    <p:sldLayoutId id="2147483994" r:id="rId11"/>
  </p:sldLayoutIdLst>
  <p:hf hdr="0" ftr="0" dt="0"/>
  <p:txStyles>
    <p:titleStyle>
      <a:lvl1pPr algn="ctr" rtl="0" eaLnBrk="0" fontAlgn="base" hangingPunct="0">
        <a:spcBef>
          <a:spcPct val="0"/>
        </a:spcBef>
        <a:spcAft>
          <a:spcPct val="0"/>
        </a:spcAft>
        <a:defRPr sz="4000" b="1">
          <a:solidFill>
            <a:schemeClr val="tx2"/>
          </a:solidFill>
          <a:latin typeface="+mj-lt"/>
          <a:ea typeface="ＭＳ Ｐゴシック" charset="0"/>
          <a:cs typeface="ＭＳ Ｐゴシック" charset="0"/>
        </a:defRPr>
      </a:lvl1pPr>
      <a:lvl2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2pPr>
      <a:lvl3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3pPr>
      <a:lvl4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4pPr>
      <a:lvl5pPr algn="ctr" rtl="0" eaLnBrk="0" fontAlgn="base" hangingPunct="0">
        <a:spcBef>
          <a:spcPct val="0"/>
        </a:spcBef>
        <a:spcAft>
          <a:spcPct val="0"/>
        </a:spcAft>
        <a:defRPr sz="4000" b="1">
          <a:solidFill>
            <a:schemeClr val="tx2"/>
          </a:solidFill>
          <a:latin typeface="Arial" charset="0"/>
          <a:ea typeface="ＭＳ Ｐゴシック" charset="0"/>
          <a:cs typeface="ＭＳ Ｐゴシック" charset="0"/>
        </a:defRPr>
      </a:lvl5pPr>
      <a:lvl6pPr marL="457200" algn="ctr" rtl="0" fontAlgn="base">
        <a:spcBef>
          <a:spcPct val="0"/>
        </a:spcBef>
        <a:spcAft>
          <a:spcPct val="0"/>
        </a:spcAft>
        <a:defRPr sz="4000" b="1">
          <a:solidFill>
            <a:schemeClr val="tx2"/>
          </a:solidFill>
          <a:latin typeface="Arial" charset="0"/>
        </a:defRPr>
      </a:lvl6pPr>
      <a:lvl7pPr marL="914400" algn="ctr" rtl="0" fontAlgn="base">
        <a:spcBef>
          <a:spcPct val="0"/>
        </a:spcBef>
        <a:spcAft>
          <a:spcPct val="0"/>
        </a:spcAft>
        <a:defRPr sz="4000" b="1">
          <a:solidFill>
            <a:schemeClr val="tx2"/>
          </a:solidFill>
          <a:latin typeface="Arial" charset="0"/>
        </a:defRPr>
      </a:lvl7pPr>
      <a:lvl8pPr marL="1371600" algn="ctr" rtl="0" fontAlgn="base">
        <a:spcBef>
          <a:spcPct val="0"/>
        </a:spcBef>
        <a:spcAft>
          <a:spcPct val="0"/>
        </a:spcAft>
        <a:defRPr sz="4000" b="1">
          <a:solidFill>
            <a:schemeClr val="tx2"/>
          </a:solidFill>
          <a:latin typeface="Arial" charset="0"/>
        </a:defRPr>
      </a:lvl8pPr>
      <a:lvl9pPr marL="1828800" algn="ctr" rtl="0" fontAlgn="base">
        <a:spcBef>
          <a:spcPct val="0"/>
        </a:spcBef>
        <a:spcAft>
          <a:spcPct val="0"/>
        </a:spcAft>
        <a:defRPr sz="4000" b="1">
          <a:solidFill>
            <a:schemeClr val="tx2"/>
          </a:solidFill>
          <a:latin typeface="Arial" charset="0"/>
        </a:defRPr>
      </a:lvl9pPr>
    </p:titleStyle>
    <p:bodyStyle>
      <a:lvl1pPr marL="342900" indent="-342900" algn="l" rtl="0" eaLnBrk="0" fontAlgn="base" hangingPunct="0">
        <a:spcBef>
          <a:spcPct val="50000"/>
        </a:spcBef>
        <a:spcAft>
          <a:spcPct val="0"/>
        </a:spcAft>
        <a:buChar char="•"/>
        <a:defRPr sz="3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B91A47FE-3D33-5648-BB38-155ABEE5E639}"/>
              </a:ext>
            </a:extLst>
          </p:cNvPr>
          <p:cNvSpPr>
            <a:spLocks noGrp="1" noChangeArrowheads="1"/>
          </p:cNvSpPr>
          <p:nvPr>
            <p:ph type="ctrTitle"/>
          </p:nvPr>
        </p:nvSpPr>
        <p:spPr>
          <a:xfrm>
            <a:off x="152400" y="1676400"/>
            <a:ext cx="4038600" cy="1470025"/>
          </a:xfrm>
        </p:spPr>
        <p:txBody>
          <a:bodyPr/>
          <a:lstStyle/>
          <a:p>
            <a:pPr eaLnBrk="1" hangingPunct="1"/>
            <a:r>
              <a:rPr lang="en-US" altLang="en-US" sz="4400" b="1" dirty="0">
                <a:ea typeface="ＭＳ Ｐゴシック" panose="020B0600070205080204" pitchFamily="34" charset="-128"/>
              </a:rPr>
              <a:t>Chapter</a:t>
            </a:r>
            <a:r>
              <a:rPr lang="en-US" altLang="en-US" sz="4400" b="1" dirty="0">
                <a:solidFill>
                  <a:schemeClr val="tx1"/>
                </a:solidFill>
                <a:ea typeface="ＭＳ Ｐゴシック" panose="020B0600070205080204" pitchFamily="34" charset="-128"/>
              </a:rPr>
              <a:t> </a:t>
            </a:r>
            <a:r>
              <a:rPr lang="en-US" altLang="en-US" sz="4400" b="1" dirty="0">
                <a:ea typeface="ＭＳ Ｐゴシック" panose="020B0600070205080204" pitchFamily="34" charset="-128"/>
              </a:rPr>
              <a:t>15</a:t>
            </a:r>
          </a:p>
        </p:txBody>
      </p:sp>
      <p:sp>
        <p:nvSpPr>
          <p:cNvPr id="5123" name="Rectangle 3">
            <a:extLst>
              <a:ext uri="{FF2B5EF4-FFF2-40B4-BE49-F238E27FC236}">
                <a16:creationId xmlns:a16="http://schemas.microsoft.com/office/drawing/2014/main" id="{96A8DB20-91DE-E248-AC4C-DDFA9A74435F}"/>
              </a:ext>
            </a:extLst>
          </p:cNvPr>
          <p:cNvSpPr>
            <a:spLocks noGrp="1" noChangeArrowheads="1"/>
          </p:cNvSpPr>
          <p:nvPr>
            <p:ph type="subTitle" idx="1"/>
          </p:nvPr>
        </p:nvSpPr>
        <p:spPr>
          <a:xfrm>
            <a:off x="381000" y="3200400"/>
            <a:ext cx="3581400" cy="838200"/>
          </a:xfrm>
        </p:spPr>
        <p:txBody>
          <a:bodyPr/>
          <a:lstStyle/>
          <a:p>
            <a:pPr eaLnBrk="1" hangingPunct="1"/>
            <a:r>
              <a:rPr lang="en-US" altLang="en-US" sz="4400" b="0" dirty="0">
                <a:ea typeface="ＭＳ Ｐゴシック" panose="020B0600070205080204" pitchFamily="34" charset="-128"/>
              </a:rPr>
              <a:t>Networks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3">
            <a:extLst>
              <a:ext uri="{FF2B5EF4-FFF2-40B4-BE49-F238E27FC236}">
                <a16:creationId xmlns:a16="http://schemas.microsoft.com/office/drawing/2014/main" id="{853191CB-91C2-A945-A0D3-5F81D8C88E2B}"/>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611AAD9-AB64-2A46-AE7B-172949187E4B}" type="slidenum">
              <a:rPr lang="en-US" altLang="en-US" sz="1400"/>
              <a:pPr>
                <a:spcBef>
                  <a:spcPct val="0"/>
                </a:spcBef>
                <a:buFontTx/>
                <a:buNone/>
              </a:pPr>
              <a:t>10</a:t>
            </a:fld>
            <a:endParaRPr lang="en-US" altLang="en-US" sz="1400" dirty="0"/>
          </a:p>
        </p:txBody>
      </p:sp>
      <p:sp>
        <p:nvSpPr>
          <p:cNvPr id="14339" name="Rectangle 2">
            <a:extLst>
              <a:ext uri="{FF2B5EF4-FFF2-40B4-BE49-F238E27FC236}">
                <a16:creationId xmlns:a16="http://schemas.microsoft.com/office/drawing/2014/main" id="{2718CE4D-7620-7547-BFC5-28CBB5A1CEF9}"/>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Types of Networks </a:t>
            </a:r>
            <a:r>
              <a:rPr lang="en-US" altLang="en-US" sz="1800" dirty="0">
                <a:solidFill>
                  <a:schemeClr val="tx1"/>
                </a:solidFill>
                <a:ea typeface="ＭＳ Ｐゴシック" panose="020B0600070205080204" pitchFamily="34" charset="-128"/>
              </a:rPr>
              <a:t>(3 of 5)</a:t>
            </a:r>
          </a:p>
        </p:txBody>
      </p:sp>
      <p:sp>
        <p:nvSpPr>
          <p:cNvPr id="14340" name="Rectangle 3">
            <a:extLst>
              <a:ext uri="{FF2B5EF4-FFF2-40B4-BE49-F238E27FC236}">
                <a16:creationId xmlns:a16="http://schemas.microsoft.com/office/drawing/2014/main" id="{C6F3C51E-B5B3-0A47-8A70-0BDFEFF28BC3}"/>
              </a:ext>
            </a:extLst>
          </p:cNvPr>
          <p:cNvSpPr>
            <a:spLocks noGrp="1" noChangeArrowheads="1"/>
          </p:cNvSpPr>
          <p:nvPr>
            <p:ph type="body" idx="1"/>
          </p:nvPr>
        </p:nvSpPr>
        <p:spPr>
          <a:xfrm>
            <a:off x="457200" y="1295400"/>
            <a:ext cx="8229600" cy="4572000"/>
          </a:xfrm>
        </p:spPr>
        <p:txBody>
          <a:bodyPr/>
          <a:lstStyle/>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Wide-Area Network (WAN)</a:t>
            </a:r>
            <a:r>
              <a:rPr lang="en-US" altLang="en-US" sz="2800" dirty="0">
                <a:solidFill>
                  <a:srgbClr val="FF6600"/>
                </a:solidFill>
                <a:ea typeface="ＭＳ Ｐゴシック" panose="020B0600070205080204" pitchFamily="34" charset="-128"/>
              </a:rPr>
              <a:t>   </a:t>
            </a:r>
          </a:p>
          <a:p>
            <a:pPr marL="0" indent="0" eaLnBrk="1" hangingPunct="1">
              <a:lnSpc>
                <a:spcPct val="90000"/>
              </a:lnSpc>
              <a:buFontTx/>
              <a:buNone/>
            </a:pPr>
            <a:r>
              <a:rPr lang="en-US" altLang="en-US" sz="2800" dirty="0">
                <a:ea typeface="ＭＳ Ｐゴシック" panose="020B0600070205080204" pitchFamily="34" charset="-128"/>
              </a:rPr>
              <a:t>A network that connects local-area networks over a potentially large geographic distance</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Metropolitan-Area Network (MAN)</a:t>
            </a:r>
            <a:r>
              <a:rPr lang="en-US" altLang="en-US" sz="2800" dirty="0">
                <a:solidFill>
                  <a:srgbClr val="FF6600"/>
                </a:solidFill>
                <a:ea typeface="ＭＳ Ｐゴシック" panose="020B0600070205080204" pitchFamily="34" charset="-128"/>
              </a:rPr>
              <a:t>  </a:t>
            </a:r>
          </a:p>
          <a:p>
            <a:pPr marL="0" indent="0" eaLnBrk="1" hangingPunct="1">
              <a:lnSpc>
                <a:spcPct val="90000"/>
              </a:lnSpc>
              <a:buFontTx/>
              <a:buNone/>
            </a:pPr>
            <a:r>
              <a:rPr lang="en-US" altLang="en-US" sz="2800" dirty="0">
                <a:ea typeface="ＭＳ Ｐゴシック" panose="020B0600070205080204" pitchFamily="34" charset="-128"/>
              </a:rPr>
              <a:t>The communication infrastructures that have been developed in and around large cities</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Gateway</a:t>
            </a:r>
          </a:p>
          <a:p>
            <a:pPr marL="0" indent="0" eaLnBrk="1" hangingPunct="1">
              <a:lnSpc>
                <a:spcPct val="90000"/>
              </a:lnSpc>
              <a:buFontTx/>
              <a:buNone/>
            </a:pPr>
            <a:r>
              <a:rPr lang="en-US" altLang="en-US" sz="2800" dirty="0">
                <a:ea typeface="ＭＳ Ｐゴシック" panose="020B0600070205080204" pitchFamily="34" charset="-128"/>
              </a:rPr>
              <a:t>One particular set up to handle all communication going between that LAN and other networks</a:t>
            </a:r>
          </a:p>
          <a:p>
            <a:pPr lvl="1" eaLnBrk="1" hangingPunct="1">
              <a:lnSpc>
                <a:spcPct val="90000"/>
              </a:lnSpc>
              <a:buFontTx/>
              <a:buNone/>
            </a:pPr>
            <a:r>
              <a:rPr lang="en-US" altLang="en-US" sz="2400" dirty="0">
                <a:ea typeface="ＭＳ Ｐゴシック" panose="020B0600070205080204" pitchFamily="34" charset="-128"/>
              </a:rPr>
              <a: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Number Placeholder 2">
            <a:extLst>
              <a:ext uri="{FF2B5EF4-FFF2-40B4-BE49-F238E27FC236}">
                <a16:creationId xmlns:a16="http://schemas.microsoft.com/office/drawing/2014/main" id="{C64AC309-57FF-6344-A9BB-3DFA11B463D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FA145097-444B-3A47-8CB5-84FADE02AA92}" type="slidenum">
              <a:rPr lang="en-US" altLang="en-US" sz="1400"/>
              <a:pPr>
                <a:spcBef>
                  <a:spcPct val="0"/>
                </a:spcBef>
                <a:buFontTx/>
                <a:buNone/>
              </a:pPr>
              <a:t>11</a:t>
            </a:fld>
            <a:endParaRPr lang="en-US" altLang="en-US" sz="1400" dirty="0"/>
          </a:p>
        </p:txBody>
      </p:sp>
      <p:sp>
        <p:nvSpPr>
          <p:cNvPr id="15363" name="Rectangle 2">
            <a:extLst>
              <a:ext uri="{FF2B5EF4-FFF2-40B4-BE49-F238E27FC236}">
                <a16:creationId xmlns:a16="http://schemas.microsoft.com/office/drawing/2014/main" id="{6A3192F5-0E43-8B45-85AB-D48895569924}"/>
              </a:ext>
            </a:extLst>
          </p:cNvPr>
          <p:cNvSpPr>
            <a:spLocks noGrp="1" noChangeArrowheads="1"/>
          </p:cNvSpPr>
          <p:nvPr>
            <p:ph type="title"/>
          </p:nvPr>
        </p:nvSpPr>
        <p:spPr>
          <a:xfrm>
            <a:off x="838200" y="152400"/>
            <a:ext cx="7543800" cy="1143000"/>
          </a:xfrm>
        </p:spPr>
        <p:txBody>
          <a:bodyPr/>
          <a:lstStyle/>
          <a:p>
            <a:pPr eaLnBrk="1" hangingPunct="1"/>
            <a:r>
              <a:rPr lang="en-US" altLang="en-US" dirty="0">
                <a:solidFill>
                  <a:schemeClr val="tx1"/>
                </a:solidFill>
                <a:ea typeface="ＭＳ Ｐゴシック" panose="020B0600070205080204" pitchFamily="34" charset="-128"/>
              </a:rPr>
              <a:t>Types of Networks </a:t>
            </a:r>
            <a:r>
              <a:rPr lang="en-US" altLang="en-US" sz="1800" dirty="0">
                <a:solidFill>
                  <a:schemeClr val="tx1"/>
                </a:solidFill>
                <a:ea typeface="ＭＳ Ｐゴシック" panose="020B0600070205080204" pitchFamily="34" charset="-128"/>
              </a:rPr>
              <a:t>(4 of 5)</a:t>
            </a:r>
          </a:p>
        </p:txBody>
      </p:sp>
      <p:pic>
        <p:nvPicPr>
          <p:cNvPr id="3" name="Picture 2" descr="Two gateway PC's of two large LANs are connected via serial cable and formed WAN."/>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9813" y="1524000"/>
            <a:ext cx="6660573" cy="3881005"/>
          </a:xfrm>
          <a:prstGeom prst="rect">
            <a:avLst/>
          </a:prstGeom>
        </p:spPr>
      </p:pic>
      <p:sp>
        <p:nvSpPr>
          <p:cNvPr id="2" name="Rectangle 1"/>
          <p:cNvSpPr/>
          <p:nvPr/>
        </p:nvSpPr>
        <p:spPr>
          <a:xfrm>
            <a:off x="906605" y="5526248"/>
            <a:ext cx="7406988" cy="338554"/>
          </a:xfrm>
          <a:prstGeom prst="rect">
            <a:avLst/>
          </a:prstGeom>
        </p:spPr>
        <p:txBody>
          <a:bodyPr wrap="square">
            <a:spAutoFit/>
          </a:bodyPr>
          <a:lstStyle/>
          <a:p>
            <a:pPr algn="ctr"/>
            <a:r>
              <a:rPr lang="en-IN" sz="1600" dirty="0">
                <a:latin typeface="+mn-lt"/>
              </a:rPr>
              <a:t>Local-area networks connected across a distance to create a wide-area network</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3">
            <a:extLst>
              <a:ext uri="{FF2B5EF4-FFF2-40B4-BE49-F238E27FC236}">
                <a16:creationId xmlns:a16="http://schemas.microsoft.com/office/drawing/2014/main" id="{71E9E640-EFF8-3147-990D-0DE767787B1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9F40EA4-D74E-D846-8BAF-A0C19C0DB9F6}" type="slidenum">
              <a:rPr lang="en-US" altLang="en-US" sz="1400"/>
              <a:pPr>
                <a:spcBef>
                  <a:spcPct val="0"/>
                </a:spcBef>
                <a:buFontTx/>
                <a:buNone/>
              </a:pPr>
              <a:t>12</a:t>
            </a:fld>
            <a:endParaRPr lang="en-US" altLang="en-US" sz="1400" dirty="0"/>
          </a:p>
        </p:txBody>
      </p:sp>
      <p:sp>
        <p:nvSpPr>
          <p:cNvPr id="16387" name="Rectangle 2">
            <a:extLst>
              <a:ext uri="{FF2B5EF4-FFF2-40B4-BE49-F238E27FC236}">
                <a16:creationId xmlns:a16="http://schemas.microsoft.com/office/drawing/2014/main" id="{AB811B80-D088-FA41-9BCD-1E650EF873A1}"/>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Types of Networks </a:t>
            </a:r>
            <a:r>
              <a:rPr lang="en-US" altLang="en-US" sz="1800" dirty="0">
                <a:ea typeface="ＭＳ Ｐゴシック" panose="020B0600070205080204" pitchFamily="34" charset="-128"/>
              </a:rPr>
              <a:t>(5 of 5)</a:t>
            </a:r>
            <a:endParaRPr lang="en-US" altLang="en-US" sz="1800" i="1" dirty="0">
              <a:ea typeface="ＭＳ Ｐゴシック" panose="020B0600070205080204" pitchFamily="34" charset="-128"/>
            </a:endParaRPr>
          </a:p>
        </p:txBody>
      </p:sp>
      <p:sp>
        <p:nvSpPr>
          <p:cNvPr id="16388" name="Rectangle 3">
            <a:extLst>
              <a:ext uri="{FF2B5EF4-FFF2-40B4-BE49-F238E27FC236}">
                <a16:creationId xmlns:a16="http://schemas.microsoft.com/office/drawing/2014/main" id="{BC9A61DF-1F60-7542-B5B7-D4AF5F90184B}"/>
              </a:ext>
            </a:extLst>
          </p:cNvPr>
          <p:cNvSpPr>
            <a:spLocks noGrp="1" noChangeArrowheads="1"/>
          </p:cNvSpPr>
          <p:nvPr>
            <p:ph type="body" idx="1"/>
          </p:nvPr>
        </p:nvSpPr>
        <p:spPr/>
        <p:txBody>
          <a:bodyPr/>
          <a:lstStyle/>
          <a:p>
            <a:pPr indent="0" eaLnBrk="1" hangingPunct="1">
              <a:buFontTx/>
              <a:buNone/>
            </a:pPr>
            <a:r>
              <a:rPr lang="en-US" altLang="en-US" b="1" dirty="0">
                <a:solidFill>
                  <a:srgbClr val="FF6600"/>
                </a:solidFill>
                <a:ea typeface="ＭＳ Ｐゴシック" panose="020B0600070205080204" pitchFamily="34" charset="-128"/>
              </a:rPr>
              <a:t>Internet</a:t>
            </a:r>
          </a:p>
          <a:p>
            <a:pPr indent="0" eaLnBrk="1" hangingPunct="1">
              <a:buFontTx/>
              <a:buNone/>
            </a:pPr>
            <a:r>
              <a:rPr lang="en-US" altLang="en-US" dirty="0">
                <a:ea typeface="ＭＳ Ｐゴシック" panose="020B0600070205080204" pitchFamily="34" charset="-128"/>
              </a:rPr>
              <a:t>A wide-area network that spans the planet</a:t>
            </a:r>
          </a:p>
        </p:txBody>
      </p:sp>
      <p:sp>
        <p:nvSpPr>
          <p:cNvPr id="16389" name="TextBox 1">
            <a:extLst>
              <a:ext uri="{FF2B5EF4-FFF2-40B4-BE49-F238E27FC236}">
                <a16:creationId xmlns:a16="http://schemas.microsoft.com/office/drawing/2014/main" id="{69B775EA-9135-F846-B4EC-BD76DF9400B1}"/>
              </a:ext>
            </a:extLst>
          </p:cNvPr>
          <p:cNvSpPr txBox="1">
            <a:spLocks noChangeArrowheads="1"/>
          </p:cNvSpPr>
          <p:nvPr/>
        </p:nvSpPr>
        <p:spPr bwMode="auto">
          <a:xfrm>
            <a:off x="1981200" y="3733800"/>
            <a:ext cx="5181600" cy="584775"/>
          </a:xfrm>
          <a:prstGeom prst="rect">
            <a:avLst/>
          </a:prstGeom>
          <a:solidFill>
            <a:schemeClr val="accent1"/>
          </a:solidFill>
          <a:ln w="9525">
            <a:solidFill>
              <a:srgbClr val="000000"/>
            </a:solidFill>
            <a:miter lim="800000"/>
            <a:headEnd/>
            <a:tailEnd/>
          </a:ln>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i="1" dirty="0"/>
              <a:t>So, who owns the Internet?</a:t>
            </a:r>
            <a:r>
              <a:rPr lang="en-US" altLang="en-US" dirty="0"/>
              <a:t> </a:t>
            </a:r>
            <a:endParaRPr lang="en-US" altLang="en-US"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3">
            <a:extLst>
              <a:ext uri="{FF2B5EF4-FFF2-40B4-BE49-F238E27FC236}">
                <a16:creationId xmlns:a16="http://schemas.microsoft.com/office/drawing/2014/main" id="{47797BCB-3ECD-BD43-A644-4230470C821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5D90AE12-AFEA-7745-A030-1931979F159C}" type="slidenum">
              <a:rPr lang="en-US" altLang="en-US" sz="1400"/>
              <a:pPr>
                <a:spcBef>
                  <a:spcPct val="0"/>
                </a:spcBef>
                <a:buFontTx/>
                <a:buNone/>
              </a:pPr>
              <a:t>13</a:t>
            </a:fld>
            <a:endParaRPr lang="en-US" altLang="en-US" sz="1400" dirty="0"/>
          </a:p>
        </p:txBody>
      </p:sp>
      <p:sp>
        <p:nvSpPr>
          <p:cNvPr id="17411" name="Rectangle 2">
            <a:extLst>
              <a:ext uri="{FF2B5EF4-FFF2-40B4-BE49-F238E27FC236}">
                <a16:creationId xmlns:a16="http://schemas.microsoft.com/office/drawing/2014/main" id="{BCF8BECB-FDF7-7E4B-92FC-A042EBA31527}"/>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Internet Connections </a:t>
            </a:r>
            <a:r>
              <a:rPr lang="en-US" altLang="en-US" sz="1800" dirty="0">
                <a:solidFill>
                  <a:schemeClr val="tx1"/>
                </a:solidFill>
                <a:ea typeface="ＭＳ Ｐゴシック" panose="020B0600070205080204" pitchFamily="34" charset="-128"/>
              </a:rPr>
              <a:t>(1 of 4)</a:t>
            </a:r>
          </a:p>
        </p:txBody>
      </p:sp>
      <p:sp>
        <p:nvSpPr>
          <p:cNvPr id="17412" name="Rectangle 3">
            <a:extLst>
              <a:ext uri="{FF2B5EF4-FFF2-40B4-BE49-F238E27FC236}">
                <a16:creationId xmlns:a16="http://schemas.microsoft.com/office/drawing/2014/main" id="{B1E2E804-72C3-FC44-8ADC-D59897ABC479}"/>
              </a:ext>
            </a:extLst>
          </p:cNvPr>
          <p:cNvSpPr>
            <a:spLocks noGrp="1" noChangeArrowheads="1"/>
          </p:cNvSpPr>
          <p:nvPr>
            <p:ph type="body" idx="1"/>
          </p:nvPr>
        </p:nvSpPr>
        <p:spPr>
          <a:xfrm>
            <a:off x="457200" y="1524000"/>
            <a:ext cx="8229600" cy="4724400"/>
          </a:xfrm>
        </p:spPr>
        <p:txBody>
          <a:bodyPr/>
          <a:lstStyle/>
          <a:p>
            <a:pPr marL="0" indent="0" eaLnBrk="1" hangingPunct="1">
              <a:buFontTx/>
              <a:buNone/>
            </a:pPr>
            <a:r>
              <a:rPr lang="en-US" altLang="en-US" sz="2800" b="1" dirty="0">
                <a:solidFill>
                  <a:srgbClr val="FF6600"/>
                </a:solidFill>
                <a:ea typeface="ＭＳ Ｐゴシック" panose="020B0600070205080204" pitchFamily="34" charset="-128"/>
              </a:rPr>
              <a:t>Wireless Network</a:t>
            </a:r>
            <a:r>
              <a:rPr lang="en-US" altLang="en-US" sz="2800" dirty="0">
                <a:solidFill>
                  <a:srgbClr val="FF6600"/>
                </a:solidFill>
                <a:ea typeface="ＭＳ Ｐゴシック" panose="020B0600070205080204" pitchFamily="34" charset="-128"/>
              </a:rPr>
              <a:t>  </a:t>
            </a:r>
          </a:p>
          <a:p>
            <a:pPr marL="0" indent="0" eaLnBrk="1" hangingPunct="1">
              <a:buFontTx/>
              <a:buNone/>
            </a:pPr>
            <a:r>
              <a:rPr lang="en-US" altLang="en-US" sz="2800" dirty="0">
                <a:ea typeface="ＭＳ Ｐゴシック" panose="020B0600070205080204" pitchFamily="34" charset="-128"/>
              </a:rPr>
              <a:t>A network in which devices communicate with other nodes through a wireless access point</a:t>
            </a:r>
          </a:p>
          <a:p>
            <a:pPr marL="0" indent="0" eaLnBrk="1" hangingPunct="1">
              <a:buFontTx/>
              <a:buNone/>
            </a:pPr>
            <a:r>
              <a:rPr lang="en-US" altLang="en-US" sz="2800" b="1" dirty="0">
                <a:solidFill>
                  <a:srgbClr val="FF6600"/>
                </a:solidFill>
                <a:ea typeface="ＭＳ Ｐゴシック" panose="020B0600070205080204" pitchFamily="34" charset="-128"/>
              </a:rPr>
              <a:t>Bluetooth</a:t>
            </a:r>
          </a:p>
          <a:p>
            <a:pPr marL="0" indent="0" eaLnBrk="1" hangingPunct="1">
              <a:buFontTx/>
              <a:buNone/>
            </a:pPr>
            <a:r>
              <a:rPr lang="en-US" altLang="en-US" sz="2800" dirty="0">
                <a:ea typeface="ＭＳ Ｐゴシック" panose="020B0600070205080204" pitchFamily="34" charset="-128"/>
              </a:rPr>
              <a:t>A technology used for wireless communication over short distances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a:extLst>
              <a:ext uri="{FF2B5EF4-FFF2-40B4-BE49-F238E27FC236}">
                <a16:creationId xmlns:a16="http://schemas.microsoft.com/office/drawing/2014/main" id="{3B0683D5-9600-C846-9937-250A39ED7F4D}"/>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BAF2674-9FB3-BD44-BF2D-914F652C3B52}" type="slidenum">
              <a:rPr lang="en-US" altLang="en-US" sz="1400"/>
              <a:pPr>
                <a:spcBef>
                  <a:spcPct val="0"/>
                </a:spcBef>
                <a:buFontTx/>
                <a:buNone/>
              </a:pPr>
              <a:t>14</a:t>
            </a:fld>
            <a:endParaRPr lang="en-US" altLang="en-US" sz="1400" dirty="0"/>
          </a:p>
        </p:txBody>
      </p:sp>
      <p:sp>
        <p:nvSpPr>
          <p:cNvPr id="18435" name="Rectangle 2">
            <a:extLst>
              <a:ext uri="{FF2B5EF4-FFF2-40B4-BE49-F238E27FC236}">
                <a16:creationId xmlns:a16="http://schemas.microsoft.com/office/drawing/2014/main" id="{57EA39B1-CDC1-774D-990E-06F8F9A7FCF0}"/>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Internet Connections </a:t>
            </a:r>
            <a:r>
              <a:rPr lang="en-US" altLang="en-US" sz="1800" dirty="0">
                <a:solidFill>
                  <a:schemeClr val="tx1"/>
                </a:solidFill>
                <a:ea typeface="ＭＳ Ｐゴシック" panose="020B0600070205080204" pitchFamily="34" charset="-128"/>
              </a:rPr>
              <a:t>(2 of 4)</a:t>
            </a:r>
          </a:p>
        </p:txBody>
      </p:sp>
      <p:sp>
        <p:nvSpPr>
          <p:cNvPr id="18436" name="Rectangle 3">
            <a:extLst>
              <a:ext uri="{FF2B5EF4-FFF2-40B4-BE49-F238E27FC236}">
                <a16:creationId xmlns:a16="http://schemas.microsoft.com/office/drawing/2014/main" id="{E0D05DD0-28CC-7943-AAAD-2926CB22DE18}"/>
              </a:ext>
            </a:extLst>
          </p:cNvPr>
          <p:cNvSpPr>
            <a:spLocks noGrp="1" noChangeArrowheads="1"/>
          </p:cNvSpPr>
          <p:nvPr>
            <p:ph type="body" idx="1"/>
          </p:nvPr>
        </p:nvSpPr>
        <p:spPr>
          <a:xfrm>
            <a:off x="457200" y="1295400"/>
            <a:ext cx="8229600" cy="4724400"/>
          </a:xfrm>
        </p:spPr>
        <p:txBody>
          <a:bodyPr/>
          <a:lstStyle/>
          <a:p>
            <a:pPr marL="0" indent="0" eaLnBrk="1" hangingPunct="1">
              <a:buFontTx/>
              <a:buNone/>
            </a:pPr>
            <a:r>
              <a:rPr lang="en-US" altLang="en-US" sz="2800" b="1" dirty="0">
                <a:solidFill>
                  <a:srgbClr val="FF6600"/>
                </a:solidFill>
                <a:ea typeface="ＭＳ Ｐゴシック" panose="020B0600070205080204" pitchFamily="34" charset="-128"/>
              </a:rPr>
              <a:t>Latency</a:t>
            </a:r>
            <a:endParaRPr lang="en-US" altLang="en-US" sz="2800" dirty="0">
              <a:solidFill>
                <a:srgbClr val="FF6600"/>
              </a:solidFill>
              <a:ea typeface="ＭＳ Ｐゴシック" panose="020B0600070205080204" pitchFamily="34" charset="-128"/>
            </a:endParaRPr>
          </a:p>
          <a:p>
            <a:pPr marL="0" indent="0" eaLnBrk="1" hangingPunct="1">
              <a:buFontTx/>
              <a:buNone/>
            </a:pPr>
            <a:r>
              <a:rPr lang="en-US" altLang="en-US" sz="2800" dirty="0">
                <a:ea typeface="ＭＳ Ｐゴシック" panose="020B0600070205080204" pitchFamily="34" charset="-128"/>
              </a:rPr>
              <a:t>The time between the transmission and its receipt</a:t>
            </a:r>
          </a:p>
          <a:p>
            <a:pPr marL="0" indent="0" eaLnBrk="1" hangingPunct="1">
              <a:buFontTx/>
              <a:buNone/>
            </a:pPr>
            <a:r>
              <a:rPr lang="en-US" altLang="en-US" sz="2800" b="1" dirty="0">
                <a:solidFill>
                  <a:srgbClr val="FF6600"/>
                </a:solidFill>
                <a:ea typeface="ＭＳ Ｐゴシック" panose="020B0600070205080204" pitchFamily="34" charset="-128"/>
              </a:rPr>
              <a:t>Internet Backbone</a:t>
            </a:r>
            <a:r>
              <a:rPr lang="en-US" altLang="en-US" sz="2800" dirty="0">
                <a:solidFill>
                  <a:srgbClr val="FF6600"/>
                </a:solidFill>
                <a:ea typeface="ＭＳ Ｐゴシック" panose="020B0600070205080204" pitchFamily="34" charset="-128"/>
              </a:rPr>
              <a:t>  </a:t>
            </a:r>
          </a:p>
          <a:p>
            <a:pPr marL="0" indent="0" eaLnBrk="1" hangingPunct="1">
              <a:buFontTx/>
              <a:buNone/>
            </a:pPr>
            <a:r>
              <a:rPr lang="en-US" altLang="en-US" sz="2800" dirty="0">
                <a:ea typeface="ＭＳ Ｐゴシック" panose="020B0600070205080204" pitchFamily="34" charset="-128"/>
              </a:rPr>
              <a:t>A set of high-speed networks that carry Internet traffic, provided by companies such as AT&amp;T, Verizon, GTE, British Telecom, and IBM</a:t>
            </a:r>
          </a:p>
          <a:p>
            <a:pPr marL="0" indent="0" eaLnBrk="1" hangingPunct="1">
              <a:buFontTx/>
              <a:buNone/>
            </a:pPr>
            <a:r>
              <a:rPr lang="en-US" altLang="en-US" sz="2800" b="1" dirty="0">
                <a:solidFill>
                  <a:srgbClr val="FF6600"/>
                </a:solidFill>
                <a:ea typeface="ＭＳ Ｐゴシック" panose="020B0600070205080204" pitchFamily="34" charset="-128"/>
              </a:rPr>
              <a:t>Internet Service Provider (ISP)</a:t>
            </a:r>
            <a:r>
              <a:rPr lang="en-US" altLang="en-US" sz="2800" dirty="0">
                <a:solidFill>
                  <a:srgbClr val="FF6600"/>
                </a:solidFill>
                <a:ea typeface="ＭＳ Ｐゴシック" panose="020B0600070205080204" pitchFamily="34" charset="-128"/>
              </a:rPr>
              <a:t>  </a:t>
            </a:r>
          </a:p>
          <a:p>
            <a:pPr marL="0" indent="0" eaLnBrk="1" hangingPunct="1">
              <a:buFontTx/>
              <a:buNone/>
            </a:pPr>
            <a:r>
              <a:rPr lang="en-US" altLang="en-US" sz="2800" dirty="0">
                <a:ea typeface="ＭＳ Ｐゴシック" panose="020B0600070205080204" pitchFamily="34" charset="-128"/>
              </a:rPr>
              <a:t>An organization providing access to the Internet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Number Placeholder 3">
            <a:extLst>
              <a:ext uri="{FF2B5EF4-FFF2-40B4-BE49-F238E27FC236}">
                <a16:creationId xmlns:a16="http://schemas.microsoft.com/office/drawing/2014/main" id="{F8B8C249-00F0-FE4E-B5A5-54A85AC2A377}"/>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A5AA7FE-2C00-0D4E-A0AA-06B53038751E}" type="slidenum">
              <a:rPr lang="en-US" altLang="en-US" sz="1400"/>
              <a:pPr>
                <a:spcBef>
                  <a:spcPct val="0"/>
                </a:spcBef>
                <a:buFontTx/>
                <a:buNone/>
              </a:pPr>
              <a:t>15</a:t>
            </a:fld>
            <a:endParaRPr lang="en-US" altLang="en-US" sz="1400" dirty="0"/>
          </a:p>
        </p:txBody>
      </p:sp>
      <p:sp>
        <p:nvSpPr>
          <p:cNvPr id="19459" name="Rectangle 2">
            <a:extLst>
              <a:ext uri="{FF2B5EF4-FFF2-40B4-BE49-F238E27FC236}">
                <a16:creationId xmlns:a16="http://schemas.microsoft.com/office/drawing/2014/main" id="{93C281C7-6EE3-0E4B-80DE-575BC6C06073}"/>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Internet Connections </a:t>
            </a:r>
            <a:r>
              <a:rPr lang="en-US" altLang="en-US" sz="1800" dirty="0">
                <a:solidFill>
                  <a:schemeClr val="tx1"/>
                </a:solidFill>
                <a:ea typeface="ＭＳ Ｐゴシック" panose="020B0600070205080204" pitchFamily="34" charset="-128"/>
              </a:rPr>
              <a:t>(3 of 4)</a:t>
            </a:r>
          </a:p>
        </p:txBody>
      </p:sp>
      <p:sp>
        <p:nvSpPr>
          <p:cNvPr id="19460" name="Rectangle 3">
            <a:extLst>
              <a:ext uri="{FF2B5EF4-FFF2-40B4-BE49-F238E27FC236}">
                <a16:creationId xmlns:a16="http://schemas.microsoft.com/office/drawing/2014/main" id="{9AE9BFBF-D6DE-7C44-9C6C-CA6155DEEE2A}"/>
              </a:ext>
            </a:extLst>
          </p:cNvPr>
          <p:cNvSpPr>
            <a:spLocks noGrp="1" noChangeArrowheads="1"/>
          </p:cNvSpPr>
          <p:nvPr>
            <p:ph type="body" idx="1"/>
          </p:nvPr>
        </p:nvSpPr>
        <p:spPr>
          <a:xfrm>
            <a:off x="457200" y="1295400"/>
            <a:ext cx="8229600" cy="4572000"/>
          </a:xfrm>
        </p:spPr>
        <p:txBody>
          <a:bodyPr/>
          <a:lstStyle/>
          <a:p>
            <a:pPr marL="171450" indent="0" eaLnBrk="1" hangingPunct="1">
              <a:buNone/>
            </a:pPr>
            <a:r>
              <a:rPr lang="en-US" altLang="en-US" sz="2800" b="1" dirty="0">
                <a:solidFill>
                  <a:srgbClr val="FF6600"/>
                </a:solidFill>
                <a:ea typeface="ＭＳ Ｐゴシック" panose="020B0600070205080204" pitchFamily="34" charset="-128"/>
              </a:rPr>
              <a:t>Phone modem</a:t>
            </a:r>
            <a:r>
              <a:rPr lang="en-US" altLang="en-US" sz="2800" dirty="0">
                <a:solidFill>
                  <a:srgbClr val="FF6600"/>
                </a:solidFill>
                <a:ea typeface="ＭＳ Ｐゴシック" panose="020B0600070205080204" pitchFamily="34" charset="-128"/>
              </a:rPr>
              <a:t> </a:t>
            </a:r>
            <a:r>
              <a:rPr lang="en-US" altLang="en-US" sz="2800" dirty="0">
                <a:ea typeface="ＭＳ Ｐゴシック" panose="020B0600070205080204" pitchFamily="34" charset="-128"/>
              </a:rPr>
              <a:t>(historical) converts computer data into an analog audio signal for transfer over a telephone line, and then a modem at the destination converts it back again into data</a:t>
            </a:r>
          </a:p>
          <a:p>
            <a:pPr marL="171450" indent="0" eaLnBrk="1" hangingPunct="1">
              <a:buNone/>
            </a:pPr>
            <a:r>
              <a:rPr lang="en-US" altLang="en-US" sz="2800" b="1" dirty="0">
                <a:solidFill>
                  <a:srgbClr val="FF6600"/>
                </a:solidFill>
                <a:ea typeface="ＭＳ Ｐゴシック" panose="020B0600070205080204" pitchFamily="34" charset="-128"/>
              </a:rPr>
              <a:t>Digital subscriber line (DSL)</a:t>
            </a:r>
            <a:r>
              <a:rPr lang="en-US" altLang="en-US" sz="2800" dirty="0">
                <a:solidFill>
                  <a:srgbClr val="FF6600"/>
                </a:solidFill>
                <a:ea typeface="ＭＳ Ｐゴシック" panose="020B0600070205080204" pitchFamily="34" charset="-128"/>
              </a:rPr>
              <a:t> </a:t>
            </a:r>
            <a:r>
              <a:rPr lang="en-US" altLang="en-US" sz="2800" dirty="0">
                <a:ea typeface="ＭＳ Ｐゴシック" panose="020B0600070205080204" pitchFamily="34" charset="-128"/>
              </a:rPr>
              <a:t>uses regular copper phone lines to transfer digital data to and from the phone company</a:t>
            </a:r>
            <a:r>
              <a:rPr lang="fr-FR" altLang="ja-JP" sz="2800" dirty="0">
                <a:ea typeface="ＭＳ Ｐゴシック" panose="020B0600070205080204" pitchFamily="34" charset="-128"/>
              </a:rPr>
              <a:t>'</a:t>
            </a:r>
            <a:r>
              <a:rPr lang="en-US" altLang="ja-JP" sz="2800" dirty="0">
                <a:ea typeface="ＭＳ Ｐゴシック" panose="020B0600070205080204" pitchFamily="34" charset="-128"/>
              </a:rPr>
              <a:t>s central office</a:t>
            </a:r>
          </a:p>
          <a:p>
            <a:pPr marL="171450" indent="0" eaLnBrk="1" hangingPunct="1">
              <a:buNone/>
            </a:pPr>
            <a:r>
              <a:rPr lang="en-US" altLang="en-US" sz="2800" b="1" dirty="0">
                <a:solidFill>
                  <a:srgbClr val="FF6600"/>
                </a:solidFill>
                <a:ea typeface="ＭＳ Ｐゴシック" panose="020B0600070205080204" pitchFamily="34" charset="-128"/>
              </a:rPr>
              <a:t>Cable modem </a:t>
            </a:r>
            <a:r>
              <a:rPr lang="en-US" altLang="en-US" sz="2800" dirty="0">
                <a:ea typeface="ＭＳ Ｐゴシック" panose="020B0600070205080204" pitchFamily="34" charset="-128"/>
              </a:rPr>
              <a:t>uses</a:t>
            </a:r>
            <a:r>
              <a:rPr lang="en-US" altLang="en-US" sz="2800" b="1" dirty="0">
                <a:ea typeface="ＭＳ Ｐゴシック" panose="020B0600070205080204" pitchFamily="34" charset="-128"/>
              </a:rPr>
              <a:t> </a:t>
            </a:r>
            <a:r>
              <a:rPr lang="en-US" altLang="en-US" sz="2800" dirty="0">
                <a:ea typeface="ＭＳ Ｐゴシック" panose="020B0600070205080204" pitchFamily="34" charset="-128"/>
              </a:rPr>
              <a:t>the same line that your cable TV signals come in on to transfer the data</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a:extLst>
              <a:ext uri="{FF2B5EF4-FFF2-40B4-BE49-F238E27FC236}">
                <a16:creationId xmlns:a16="http://schemas.microsoft.com/office/drawing/2014/main" id="{E2BBE4D9-2E9F-7F4C-AFC2-DBB2B1B40982}"/>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CF6887EF-3CCA-8643-9540-C2CA5B8CDC3A}" type="slidenum">
              <a:rPr lang="en-US" altLang="en-US" sz="1400"/>
              <a:pPr>
                <a:spcBef>
                  <a:spcPct val="0"/>
                </a:spcBef>
                <a:buFontTx/>
                <a:buNone/>
              </a:pPr>
              <a:t>16</a:t>
            </a:fld>
            <a:endParaRPr lang="en-US" altLang="en-US" sz="1400" dirty="0"/>
          </a:p>
        </p:txBody>
      </p:sp>
      <p:sp>
        <p:nvSpPr>
          <p:cNvPr id="20483" name="Rectangle 2">
            <a:extLst>
              <a:ext uri="{FF2B5EF4-FFF2-40B4-BE49-F238E27FC236}">
                <a16:creationId xmlns:a16="http://schemas.microsoft.com/office/drawing/2014/main" id="{A4BDFE27-F6AB-DB48-9FA9-7B4D3ED4C978}"/>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Internet Connections </a:t>
            </a:r>
            <a:r>
              <a:rPr lang="en-US" altLang="en-US" sz="1800" dirty="0">
                <a:solidFill>
                  <a:schemeClr val="tx1"/>
                </a:solidFill>
                <a:ea typeface="ＭＳ Ｐゴシック" panose="020B0600070205080204" pitchFamily="34" charset="-128"/>
              </a:rPr>
              <a:t>(4 of 4)</a:t>
            </a:r>
          </a:p>
        </p:txBody>
      </p:sp>
      <p:sp>
        <p:nvSpPr>
          <p:cNvPr id="20484" name="Rectangle 3">
            <a:extLst>
              <a:ext uri="{FF2B5EF4-FFF2-40B4-BE49-F238E27FC236}">
                <a16:creationId xmlns:a16="http://schemas.microsoft.com/office/drawing/2014/main" id="{AE8A646F-3535-C34F-B447-4B881A6D732D}"/>
              </a:ext>
            </a:extLst>
          </p:cNvPr>
          <p:cNvSpPr>
            <a:spLocks noGrp="1" noChangeArrowheads="1"/>
          </p:cNvSpPr>
          <p:nvPr>
            <p:ph type="body" idx="1"/>
          </p:nvPr>
        </p:nvSpPr>
        <p:spPr>
          <a:xfrm>
            <a:off x="457200" y="1219200"/>
            <a:ext cx="8229600" cy="4572000"/>
          </a:xfrm>
        </p:spPr>
        <p:txBody>
          <a:bodyPr/>
          <a:lstStyle/>
          <a:p>
            <a:pPr marL="0" indent="0" eaLnBrk="1" hangingPunct="1">
              <a:lnSpc>
                <a:spcPct val="110000"/>
              </a:lnSpc>
              <a:buFontTx/>
              <a:buNone/>
            </a:pPr>
            <a:r>
              <a:rPr lang="en-US" altLang="en-US" sz="2800" b="1" dirty="0">
                <a:solidFill>
                  <a:srgbClr val="FF6600"/>
                </a:solidFill>
                <a:ea typeface="ＭＳ Ｐゴシック" panose="020B0600070205080204" pitchFamily="34" charset="-128"/>
              </a:rPr>
              <a:t>Broadband </a:t>
            </a:r>
            <a:r>
              <a:rPr lang="en-US" altLang="en-US" sz="2800" b="1" dirty="0">
                <a:ea typeface="ＭＳ Ｐゴシック" panose="020B0600070205080204" pitchFamily="34" charset="-128"/>
              </a:rPr>
              <a:t> </a:t>
            </a:r>
          </a:p>
          <a:p>
            <a:pPr marL="0" indent="0" eaLnBrk="1" hangingPunct="1">
              <a:lnSpc>
                <a:spcPct val="110000"/>
              </a:lnSpc>
              <a:buFontTx/>
              <a:buNone/>
            </a:pPr>
            <a:r>
              <a:rPr lang="en-US" altLang="en-US" sz="2800" dirty="0">
                <a:ea typeface="ＭＳ Ｐゴシック" panose="020B0600070205080204" pitchFamily="34" charset="-128"/>
              </a:rPr>
              <a:t>A connection in which transfer speeds are at least 25 megabits per second (Mbps)</a:t>
            </a:r>
          </a:p>
          <a:p>
            <a:pPr lvl="1" eaLnBrk="1" hangingPunct="1">
              <a:lnSpc>
                <a:spcPct val="110000"/>
              </a:lnSpc>
            </a:pPr>
            <a:r>
              <a:rPr lang="en-US" altLang="en-US" sz="2400" dirty="0">
                <a:ea typeface="ＭＳ Ｐゴシック" panose="020B0600070205080204" pitchFamily="34" charset="-128"/>
              </a:rPr>
              <a:t>DSL connections and cable modems are broadband connections</a:t>
            </a:r>
          </a:p>
          <a:p>
            <a:pPr lvl="1" eaLnBrk="1" hangingPunct="1">
              <a:lnSpc>
                <a:spcPct val="110000"/>
              </a:lnSpc>
            </a:pPr>
            <a:r>
              <a:rPr lang="en-US" altLang="en-US" sz="2400" dirty="0">
                <a:ea typeface="ＭＳ Ｐゴシック" panose="020B0600070205080204" pitchFamily="34" charset="-128"/>
              </a:rPr>
              <a:t>The speed for </a:t>
            </a:r>
            <a:r>
              <a:rPr lang="en-US" altLang="en-US" sz="2400" b="1" dirty="0">
                <a:ea typeface="ＭＳ Ｐゴシック" panose="020B0600070205080204" pitchFamily="34" charset="-128"/>
              </a:rPr>
              <a:t>downloads</a:t>
            </a:r>
            <a:r>
              <a:rPr lang="en-US" altLang="en-US" sz="2400" dirty="0">
                <a:ea typeface="ＭＳ Ｐゴシック" panose="020B0600070205080204" pitchFamily="34" charset="-128"/>
              </a:rPr>
              <a:t> (getting data from the Internet to your home computer) are usually not the same as </a:t>
            </a:r>
            <a:r>
              <a:rPr lang="en-US" altLang="en-US" sz="2400" b="1" dirty="0">
                <a:ea typeface="ＭＳ Ｐゴシック" panose="020B0600070205080204" pitchFamily="34" charset="-128"/>
              </a:rPr>
              <a:t>uploads</a:t>
            </a:r>
            <a:r>
              <a:rPr lang="en-US" altLang="en-US" sz="2400" dirty="0">
                <a:ea typeface="ＭＳ Ｐゴシック" panose="020B0600070205080204" pitchFamily="34" charset="-128"/>
              </a:rPr>
              <a:t> (sending data from your home computer to the Internet)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C39BF3DE-A254-BE43-A053-9C83A31A510C}"/>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Packet Switching </a:t>
            </a:r>
            <a:r>
              <a:rPr lang="en-US" altLang="en-US" sz="1800" dirty="0">
                <a:solidFill>
                  <a:schemeClr val="tx1"/>
                </a:solidFill>
                <a:ea typeface="ＭＳ Ｐゴシック" panose="020B0600070205080204" pitchFamily="34" charset="-128"/>
              </a:rPr>
              <a:t>(1 of 2)</a:t>
            </a:r>
          </a:p>
        </p:txBody>
      </p:sp>
      <p:sp>
        <p:nvSpPr>
          <p:cNvPr id="21507" name="Rectangle 3">
            <a:extLst>
              <a:ext uri="{FF2B5EF4-FFF2-40B4-BE49-F238E27FC236}">
                <a16:creationId xmlns:a16="http://schemas.microsoft.com/office/drawing/2014/main" id="{037A7C3C-E8B5-914A-9F39-0CD0F5C75684}"/>
              </a:ext>
            </a:extLst>
          </p:cNvPr>
          <p:cNvSpPr>
            <a:spLocks noGrp="1" noChangeArrowheads="1"/>
          </p:cNvSpPr>
          <p:nvPr>
            <p:ph type="body" idx="1"/>
          </p:nvPr>
        </p:nvSpPr>
        <p:spPr>
          <a:xfrm>
            <a:off x="533400" y="1447800"/>
            <a:ext cx="8153400" cy="3962400"/>
          </a:xfrm>
        </p:spPr>
        <p:txBody>
          <a:bodyPr/>
          <a:lstStyle/>
          <a:p>
            <a:pPr marL="0" indent="0" eaLnBrk="1" hangingPunct="1">
              <a:lnSpc>
                <a:spcPct val="90000"/>
              </a:lnSpc>
              <a:buFontTx/>
              <a:buNone/>
            </a:pPr>
            <a:r>
              <a:rPr lang="en-US" altLang="en-US" sz="2400" b="1" dirty="0">
                <a:solidFill>
                  <a:srgbClr val="FF6600"/>
                </a:solidFill>
                <a:ea typeface="ＭＳ Ｐゴシック" panose="020B0600070205080204" pitchFamily="34" charset="-128"/>
              </a:rPr>
              <a:t>Packet</a:t>
            </a:r>
          </a:p>
          <a:p>
            <a:pPr marL="0" indent="0" eaLnBrk="1" hangingPunct="1">
              <a:lnSpc>
                <a:spcPct val="90000"/>
              </a:lnSpc>
              <a:buFontTx/>
              <a:buNone/>
            </a:pPr>
            <a:r>
              <a:rPr lang="en-US" altLang="en-US" sz="2400" dirty="0">
                <a:ea typeface="ＭＳ Ｐゴシック" panose="020B0600070205080204" pitchFamily="34" charset="-128"/>
              </a:rPr>
              <a:t>A unit of data sent across a network </a:t>
            </a:r>
          </a:p>
          <a:p>
            <a:pPr marL="0" indent="0" eaLnBrk="1" hangingPunct="1">
              <a:lnSpc>
                <a:spcPct val="90000"/>
              </a:lnSpc>
              <a:buFontTx/>
              <a:buNone/>
            </a:pPr>
            <a:r>
              <a:rPr lang="en-US" altLang="en-US" sz="2400" b="1" dirty="0">
                <a:solidFill>
                  <a:srgbClr val="FF6600"/>
                </a:solidFill>
                <a:ea typeface="ＭＳ Ｐゴシック" panose="020B0600070205080204" pitchFamily="34" charset="-128"/>
              </a:rPr>
              <a:t>Router</a:t>
            </a:r>
          </a:p>
          <a:p>
            <a:pPr marL="0" indent="0" eaLnBrk="1" hangingPunct="1">
              <a:lnSpc>
                <a:spcPct val="90000"/>
              </a:lnSpc>
              <a:buFontTx/>
              <a:buNone/>
            </a:pPr>
            <a:r>
              <a:rPr lang="en-US" altLang="en-US" sz="2400" dirty="0">
                <a:ea typeface="ＭＳ Ｐゴシック" panose="020B0600070205080204" pitchFamily="34" charset="-128"/>
              </a:rPr>
              <a:t>A network device that directs a packet between networks toward its final destination </a:t>
            </a:r>
          </a:p>
          <a:p>
            <a:pPr marL="0" indent="0" eaLnBrk="1" hangingPunct="1">
              <a:lnSpc>
                <a:spcPct val="90000"/>
              </a:lnSpc>
              <a:buFontTx/>
              <a:buNone/>
            </a:pPr>
            <a:r>
              <a:rPr lang="en-US" altLang="en-US" sz="2400" b="1" dirty="0">
                <a:solidFill>
                  <a:srgbClr val="FF6600"/>
                </a:solidFill>
                <a:ea typeface="ＭＳ Ｐゴシック" panose="020B0600070205080204" pitchFamily="34" charset="-128"/>
              </a:rPr>
              <a:t>Packet Switching</a:t>
            </a:r>
          </a:p>
          <a:p>
            <a:pPr marL="0" indent="0" eaLnBrk="1" hangingPunct="1">
              <a:lnSpc>
                <a:spcPct val="90000"/>
              </a:lnSpc>
              <a:buFontTx/>
              <a:buNone/>
            </a:pPr>
            <a:r>
              <a:rPr lang="en-US" altLang="en-US" sz="2400" dirty="0">
                <a:ea typeface="ＭＳ Ｐゴシック" panose="020B0600070205080204" pitchFamily="34" charset="-128"/>
              </a:rPr>
              <a:t>Messages are divided into fixed-sized, numbered packets; packets are individually routed to their destination, then reassembled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2">
            <a:extLst>
              <a:ext uri="{FF2B5EF4-FFF2-40B4-BE49-F238E27FC236}">
                <a16:creationId xmlns:a16="http://schemas.microsoft.com/office/drawing/2014/main" id="{6E3600EC-212C-B747-ADB5-C5BCF61410D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2AE2852-B5F6-0543-AD61-53F130086545}" type="slidenum">
              <a:rPr lang="en-US" altLang="en-US" sz="1400"/>
              <a:pPr>
                <a:spcBef>
                  <a:spcPct val="0"/>
                </a:spcBef>
                <a:buFontTx/>
                <a:buNone/>
              </a:pPr>
              <a:t>18</a:t>
            </a:fld>
            <a:endParaRPr lang="en-US" altLang="en-US" sz="1400" dirty="0"/>
          </a:p>
        </p:txBody>
      </p:sp>
      <p:sp>
        <p:nvSpPr>
          <p:cNvPr id="22531" name="Rectangle 2">
            <a:extLst>
              <a:ext uri="{FF2B5EF4-FFF2-40B4-BE49-F238E27FC236}">
                <a16:creationId xmlns:a16="http://schemas.microsoft.com/office/drawing/2014/main" id="{72865A64-6A04-B84C-8CFF-07EAF3A44300}"/>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Packet Switching </a:t>
            </a:r>
            <a:r>
              <a:rPr lang="en-US" altLang="en-US" sz="1800" dirty="0">
                <a:ea typeface="ＭＳ Ｐゴシック" panose="020B0600070205080204" pitchFamily="34" charset="-128"/>
              </a:rPr>
              <a:t>(2 of 2)</a:t>
            </a:r>
          </a:p>
        </p:txBody>
      </p:sp>
      <p:sp>
        <p:nvSpPr>
          <p:cNvPr id="22532" name="Rectangle 6">
            <a:extLst>
              <a:ext uri="{FF2B5EF4-FFF2-40B4-BE49-F238E27FC236}">
                <a16:creationId xmlns:a16="http://schemas.microsoft.com/office/drawing/2014/main" id="{770C3F5A-E10C-524A-A63C-28E6E9A57928}"/>
              </a:ext>
            </a:extLst>
          </p:cNvPr>
          <p:cNvSpPr>
            <a:spLocks noChangeArrowheads="1"/>
          </p:cNvSpPr>
          <p:nvPr/>
        </p:nvSpPr>
        <p:spPr bwMode="auto">
          <a:xfrm>
            <a:off x="990600" y="4876800"/>
            <a:ext cx="7315200" cy="8382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000" dirty="0"/>
              <a:t>Take a message, break it into three packets, and </a:t>
            </a:r>
          </a:p>
          <a:p>
            <a:pPr algn="ctr">
              <a:spcBef>
                <a:spcPct val="0"/>
              </a:spcBef>
              <a:buFontTx/>
              <a:buNone/>
            </a:pPr>
            <a:r>
              <a:rPr lang="en-US" altLang="en-US" sz="2000" dirty="0"/>
              <a:t>simulate this process</a:t>
            </a:r>
          </a:p>
        </p:txBody>
      </p:sp>
      <p:pic>
        <p:nvPicPr>
          <p:cNvPr id="3" name="Picture 2" descr="The message is sent by dividing into various packets named packet 1, packet 2, and packet 3. The packets are sent over the internet by the most expedient route. Finally, they are reordered, reassembled and received by the receive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3000" y="1905000"/>
            <a:ext cx="7010400" cy="2084376"/>
          </a:xfrm>
          <a:prstGeom prst="rect">
            <a:avLst/>
          </a:prstGeom>
        </p:spPr>
      </p:pic>
      <p:sp>
        <p:nvSpPr>
          <p:cNvPr id="2" name="Rectangle 1"/>
          <p:cNvSpPr/>
          <p:nvPr/>
        </p:nvSpPr>
        <p:spPr>
          <a:xfrm>
            <a:off x="1144438" y="4233446"/>
            <a:ext cx="3400290" cy="338554"/>
          </a:xfrm>
          <a:prstGeom prst="rect">
            <a:avLst/>
          </a:prstGeom>
        </p:spPr>
        <p:txBody>
          <a:bodyPr wrap="none">
            <a:spAutoFit/>
          </a:bodyPr>
          <a:lstStyle/>
          <a:p>
            <a:r>
              <a:rPr lang="en-IN" sz="1600">
                <a:latin typeface="+mn-lt"/>
              </a:rPr>
              <a:t>Messages sent by packet switching</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a:extLst>
              <a:ext uri="{FF2B5EF4-FFF2-40B4-BE49-F238E27FC236}">
                <a16:creationId xmlns:a16="http://schemas.microsoft.com/office/drawing/2014/main" id="{2721512E-353A-3443-8DBC-14E3622B41E4}"/>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DB2F5D2-907C-0E47-A71E-E752682F907B}" type="slidenum">
              <a:rPr lang="en-US" altLang="en-US" sz="1400"/>
              <a:pPr>
                <a:spcBef>
                  <a:spcPct val="0"/>
                </a:spcBef>
                <a:buFontTx/>
                <a:buNone/>
              </a:pPr>
              <a:t>19</a:t>
            </a:fld>
            <a:endParaRPr lang="en-US" altLang="en-US" sz="1400" dirty="0"/>
          </a:p>
        </p:txBody>
      </p:sp>
      <p:sp>
        <p:nvSpPr>
          <p:cNvPr id="23555" name="Rectangle 2">
            <a:extLst>
              <a:ext uri="{FF2B5EF4-FFF2-40B4-BE49-F238E27FC236}">
                <a16:creationId xmlns:a16="http://schemas.microsoft.com/office/drawing/2014/main" id="{3204B113-1B8D-F64A-A2B8-A9B426E9E1F6}"/>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Open Systems </a:t>
            </a:r>
            <a:r>
              <a:rPr lang="en-US" altLang="en-US" sz="1800" dirty="0">
                <a:solidFill>
                  <a:schemeClr val="tx1"/>
                </a:solidFill>
                <a:ea typeface="ＭＳ Ｐゴシック" panose="020B0600070205080204" pitchFamily="34" charset="-128"/>
              </a:rPr>
              <a:t>(1 of 2)</a:t>
            </a:r>
          </a:p>
        </p:txBody>
      </p:sp>
      <p:sp>
        <p:nvSpPr>
          <p:cNvPr id="23556" name="Rectangle 3">
            <a:extLst>
              <a:ext uri="{FF2B5EF4-FFF2-40B4-BE49-F238E27FC236}">
                <a16:creationId xmlns:a16="http://schemas.microsoft.com/office/drawing/2014/main" id="{42E01CE5-EFF0-8145-BEDA-78C955852338}"/>
              </a:ext>
            </a:extLst>
          </p:cNvPr>
          <p:cNvSpPr>
            <a:spLocks noGrp="1" noChangeArrowheads="1"/>
          </p:cNvSpPr>
          <p:nvPr>
            <p:ph type="body" idx="1"/>
          </p:nvPr>
        </p:nvSpPr>
        <p:spPr>
          <a:xfrm>
            <a:off x="457200" y="1295400"/>
            <a:ext cx="8229600" cy="4572000"/>
          </a:xfrm>
        </p:spPr>
        <p:txBody>
          <a:bodyPr/>
          <a:lstStyle/>
          <a:p>
            <a:pPr marL="0" indent="0" eaLnBrk="1" hangingPunct="1">
              <a:lnSpc>
                <a:spcPct val="80000"/>
              </a:lnSpc>
              <a:buFontTx/>
              <a:buNone/>
            </a:pPr>
            <a:r>
              <a:rPr lang="en-US" altLang="en-US" sz="2800" b="1" dirty="0">
                <a:solidFill>
                  <a:srgbClr val="FF6600"/>
                </a:solidFill>
                <a:ea typeface="ＭＳ Ｐゴシック" panose="020B0600070205080204" pitchFamily="34" charset="-128"/>
              </a:rPr>
              <a:t>A logical progression...</a:t>
            </a:r>
          </a:p>
          <a:p>
            <a:pPr marL="457200" lvl="1" indent="0" eaLnBrk="1" hangingPunct="1">
              <a:lnSpc>
                <a:spcPct val="80000"/>
              </a:lnSpc>
              <a:buFontTx/>
              <a:buNone/>
            </a:pPr>
            <a:endParaRPr lang="en-US" altLang="en-US" sz="2400" b="1" dirty="0">
              <a:solidFill>
                <a:srgbClr val="3333FF"/>
              </a:solidFill>
              <a:ea typeface="ＭＳ Ｐゴシック" panose="020B0600070205080204" pitchFamily="34" charset="-128"/>
            </a:endParaRPr>
          </a:p>
          <a:p>
            <a:pPr marL="457200" lvl="1" indent="0" eaLnBrk="1" hangingPunct="1">
              <a:lnSpc>
                <a:spcPct val="80000"/>
              </a:lnSpc>
              <a:buFontTx/>
              <a:buNone/>
            </a:pPr>
            <a:r>
              <a:rPr lang="en-US" altLang="en-US" sz="2400" b="1" dirty="0">
                <a:solidFill>
                  <a:srgbClr val="FF6600"/>
                </a:solidFill>
                <a:ea typeface="ＭＳ Ｐゴシック" panose="020B0600070205080204" pitchFamily="34" charset="-128"/>
              </a:rPr>
              <a:t>Proprietary System</a:t>
            </a:r>
            <a:r>
              <a:rPr lang="en-US" altLang="en-US" sz="2400" dirty="0">
                <a:solidFill>
                  <a:srgbClr val="FF6600"/>
                </a:solidFill>
                <a:ea typeface="ＭＳ Ｐゴシック" panose="020B0600070205080204" pitchFamily="34" charset="-128"/>
              </a:rPr>
              <a:t>  </a:t>
            </a:r>
          </a:p>
          <a:p>
            <a:pPr marL="457200" lvl="1" indent="0" eaLnBrk="1" hangingPunct="1">
              <a:lnSpc>
                <a:spcPct val="80000"/>
              </a:lnSpc>
              <a:buFontTx/>
              <a:buNone/>
            </a:pPr>
            <a:r>
              <a:rPr lang="en-US" altLang="en-US" sz="2400" dirty="0">
                <a:ea typeface="ＭＳ Ｐゴシック" panose="020B0600070205080204" pitchFamily="34" charset="-128"/>
              </a:rPr>
              <a:t>A system that uses technologies kept private by a particular commercial vendor</a:t>
            </a:r>
          </a:p>
          <a:p>
            <a:pPr marL="457200" lvl="1" indent="0" eaLnBrk="1" hangingPunct="1">
              <a:lnSpc>
                <a:spcPct val="80000"/>
              </a:lnSpc>
              <a:buFontTx/>
              <a:buNone/>
            </a:pPr>
            <a:r>
              <a:rPr lang="en-US" altLang="en-US" sz="2400" b="1" dirty="0">
                <a:solidFill>
                  <a:srgbClr val="FF6600"/>
                </a:solidFill>
                <a:ea typeface="ＭＳ Ｐゴシック" panose="020B0600070205080204" pitchFamily="34" charset="-128"/>
              </a:rPr>
              <a:t>Interoperability</a:t>
            </a:r>
            <a:r>
              <a:rPr lang="en-US" altLang="en-US" sz="2400" dirty="0">
                <a:solidFill>
                  <a:srgbClr val="FF6600"/>
                </a:solidFill>
                <a:ea typeface="ＭＳ Ｐゴシック" panose="020B0600070205080204" pitchFamily="34" charset="-128"/>
              </a:rPr>
              <a:t> </a:t>
            </a:r>
          </a:p>
          <a:p>
            <a:pPr marL="457200" lvl="1" indent="0" eaLnBrk="1" hangingPunct="1">
              <a:lnSpc>
                <a:spcPct val="80000"/>
              </a:lnSpc>
              <a:buFontTx/>
              <a:buNone/>
            </a:pPr>
            <a:r>
              <a:rPr lang="en-US" altLang="en-US" sz="2400" dirty="0">
                <a:ea typeface="ＭＳ Ｐゴシック" panose="020B0600070205080204" pitchFamily="34" charset="-128"/>
              </a:rPr>
              <a:t>The ability of software and hardware on multiple machines and from multiple commercial vendors to communicate</a:t>
            </a:r>
          </a:p>
          <a:p>
            <a:pPr marL="457200" lvl="1" indent="0" eaLnBrk="1" hangingPunct="1">
              <a:lnSpc>
                <a:spcPct val="80000"/>
              </a:lnSpc>
              <a:buFontTx/>
              <a:buNone/>
            </a:pPr>
            <a:r>
              <a:rPr lang="en-US" altLang="en-US" sz="2400" b="1" dirty="0">
                <a:solidFill>
                  <a:srgbClr val="FF6600"/>
                </a:solidFill>
                <a:ea typeface="ＭＳ Ｐゴシック" panose="020B0600070205080204" pitchFamily="34" charset="-128"/>
              </a:rPr>
              <a:t>Open Systems</a:t>
            </a:r>
            <a:r>
              <a:rPr lang="en-US" altLang="en-US" sz="2400" dirty="0">
                <a:solidFill>
                  <a:srgbClr val="FF6600"/>
                </a:solidFill>
                <a:ea typeface="ＭＳ Ｐゴシック" panose="020B0600070205080204" pitchFamily="34" charset="-128"/>
              </a:rPr>
              <a:t>  </a:t>
            </a:r>
          </a:p>
          <a:p>
            <a:pPr marL="457200" lvl="1" indent="0" eaLnBrk="1" hangingPunct="1">
              <a:lnSpc>
                <a:spcPct val="80000"/>
              </a:lnSpc>
              <a:buFontTx/>
              <a:buNone/>
            </a:pPr>
            <a:r>
              <a:rPr lang="en-US" altLang="en-US" sz="2400" dirty="0">
                <a:ea typeface="ＭＳ Ｐゴシック" panose="020B0600070205080204" pitchFamily="34" charset="-128"/>
              </a:rPr>
              <a:t>Systems based on a common model of network architecture and a suite of protocols used in its implementation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3">
            <a:extLst>
              <a:ext uri="{FF2B5EF4-FFF2-40B4-BE49-F238E27FC236}">
                <a16:creationId xmlns:a16="http://schemas.microsoft.com/office/drawing/2014/main" id="{C82AFD8F-9744-0941-90EC-92B2B021D35B}"/>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033F24CD-F166-A741-AD6B-A872D0EFD4EE}" type="slidenum">
              <a:rPr lang="en-US" altLang="en-US" sz="1400"/>
              <a:pPr>
                <a:spcBef>
                  <a:spcPct val="0"/>
                </a:spcBef>
                <a:buFontTx/>
                <a:buNone/>
              </a:pPr>
              <a:t>2</a:t>
            </a:fld>
            <a:endParaRPr lang="en-US" altLang="en-US" sz="1400" dirty="0"/>
          </a:p>
        </p:txBody>
      </p:sp>
      <p:sp>
        <p:nvSpPr>
          <p:cNvPr id="6147" name="Rectangle 2">
            <a:extLst>
              <a:ext uri="{FF2B5EF4-FFF2-40B4-BE49-F238E27FC236}">
                <a16:creationId xmlns:a16="http://schemas.microsoft.com/office/drawing/2014/main" id="{54AB3110-FF2B-5142-90DD-842F92EEDBA1}"/>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Chapter Goals </a:t>
            </a:r>
            <a:r>
              <a:rPr lang="en-US" altLang="en-US" sz="1800" dirty="0">
                <a:solidFill>
                  <a:schemeClr val="tx1"/>
                </a:solidFill>
                <a:ea typeface="ＭＳ Ｐゴシック" panose="020B0600070205080204" pitchFamily="34" charset="-128"/>
              </a:rPr>
              <a:t>(1 of 2)</a:t>
            </a:r>
          </a:p>
        </p:txBody>
      </p:sp>
      <p:sp>
        <p:nvSpPr>
          <p:cNvPr id="6148" name="Rectangle 3">
            <a:extLst>
              <a:ext uri="{FF2B5EF4-FFF2-40B4-BE49-F238E27FC236}">
                <a16:creationId xmlns:a16="http://schemas.microsoft.com/office/drawing/2014/main" id="{7F0E8551-A331-AE41-AD97-83BAC6E0183B}"/>
              </a:ext>
            </a:extLst>
          </p:cNvPr>
          <p:cNvSpPr>
            <a:spLocks noGrp="1" noChangeArrowheads="1"/>
          </p:cNvSpPr>
          <p:nvPr>
            <p:ph type="body" idx="1"/>
          </p:nvPr>
        </p:nvSpPr>
        <p:spPr>
          <a:xfrm>
            <a:off x="304800" y="1219200"/>
            <a:ext cx="8458200" cy="4724400"/>
          </a:xfrm>
        </p:spPr>
        <p:txBody>
          <a:bodyPr/>
          <a:lstStyle/>
          <a:p>
            <a:pPr eaLnBrk="1" hangingPunct="1"/>
            <a:r>
              <a:rPr lang="en-US" altLang="en-US" sz="2800" dirty="0">
                <a:ea typeface="ＭＳ Ｐゴシック" panose="020B0600070205080204" pitchFamily="34" charset="-128"/>
              </a:rPr>
              <a:t>Describe the core issues related to </a:t>
            </a:r>
            <a:r>
              <a:rPr lang="en-US" altLang="en-US" sz="2800" dirty="0">
                <a:solidFill>
                  <a:srgbClr val="FF6600"/>
                </a:solidFill>
                <a:ea typeface="ＭＳ Ｐゴシック" panose="020B0600070205080204" pitchFamily="34" charset="-128"/>
              </a:rPr>
              <a:t>computer networks</a:t>
            </a:r>
          </a:p>
          <a:p>
            <a:pPr eaLnBrk="1" hangingPunct="1"/>
            <a:r>
              <a:rPr lang="en-US" altLang="en-US" sz="2800" dirty="0">
                <a:ea typeface="ＭＳ Ｐゴシック" panose="020B0600070205080204" pitchFamily="34" charset="-128"/>
              </a:rPr>
              <a:t>List various </a:t>
            </a:r>
            <a:r>
              <a:rPr lang="en-US" altLang="en-US" sz="2800" dirty="0">
                <a:solidFill>
                  <a:srgbClr val="FF6600"/>
                </a:solidFill>
                <a:ea typeface="ＭＳ Ｐゴシック" panose="020B0600070205080204" pitchFamily="34" charset="-128"/>
              </a:rPr>
              <a:t>types </a:t>
            </a:r>
            <a:r>
              <a:rPr lang="en-US" altLang="en-US" sz="2800" dirty="0">
                <a:ea typeface="ＭＳ Ｐゴシック" panose="020B0600070205080204" pitchFamily="34" charset="-128"/>
              </a:rPr>
              <a:t>of networks and their </a:t>
            </a:r>
            <a:r>
              <a:rPr lang="en-US" altLang="en-US" sz="2800" dirty="0">
                <a:solidFill>
                  <a:srgbClr val="FF6600"/>
                </a:solidFill>
                <a:ea typeface="ＭＳ Ｐゴシック" panose="020B0600070205080204" pitchFamily="34" charset="-128"/>
              </a:rPr>
              <a:t>characteristics</a:t>
            </a:r>
          </a:p>
          <a:p>
            <a:pPr eaLnBrk="1" hangingPunct="1"/>
            <a:r>
              <a:rPr lang="en-US" altLang="en-US" sz="2800" dirty="0">
                <a:ea typeface="ＭＳ Ｐゴシック" panose="020B0600070205080204" pitchFamily="34" charset="-128"/>
              </a:rPr>
              <a:t>Explain various topologies of </a:t>
            </a:r>
            <a:r>
              <a:rPr lang="en-US" altLang="en-US" sz="2800" dirty="0">
                <a:solidFill>
                  <a:srgbClr val="FF6600"/>
                </a:solidFill>
                <a:ea typeface="ＭＳ Ｐゴシック" panose="020B0600070205080204" pitchFamily="34" charset="-128"/>
              </a:rPr>
              <a:t>local-area networks</a:t>
            </a:r>
          </a:p>
          <a:p>
            <a:pPr eaLnBrk="1" hangingPunct="1"/>
            <a:r>
              <a:rPr lang="en-US" altLang="en-US" sz="2800" dirty="0">
                <a:ea typeface="ＭＳ Ｐゴシック" panose="020B0600070205080204" pitchFamily="34" charset="-128"/>
              </a:rPr>
              <a:t>Explain why network technologies are best implemented as </a:t>
            </a:r>
            <a:r>
              <a:rPr lang="en-US" altLang="en-US" sz="2800" dirty="0">
                <a:solidFill>
                  <a:srgbClr val="FF6600"/>
                </a:solidFill>
                <a:ea typeface="ＭＳ Ｐゴシック" panose="020B0600070205080204" pitchFamily="34" charset="-128"/>
              </a:rPr>
              <a:t>open systems</a:t>
            </a:r>
          </a:p>
          <a:p>
            <a:pPr eaLnBrk="1" hangingPunct="1"/>
            <a:r>
              <a:rPr lang="en-US" altLang="en-US" sz="2800" dirty="0">
                <a:ea typeface="ＭＳ Ｐゴシック" panose="020B0600070205080204" pitchFamily="34" charset="-128"/>
              </a:rPr>
              <a:t>Compare and contrast various technologies </a:t>
            </a:r>
            <a:br>
              <a:rPr lang="en-US" altLang="en-US" sz="2800" dirty="0">
                <a:ea typeface="ＭＳ Ｐゴシック" panose="020B0600070205080204" pitchFamily="34" charset="-128"/>
              </a:rPr>
            </a:br>
            <a:r>
              <a:rPr lang="en-US" altLang="en-US" sz="2800" dirty="0">
                <a:ea typeface="ＭＳ Ｐゴシック" panose="020B0600070205080204" pitchFamily="34" charset="-128"/>
              </a:rPr>
              <a:t>for </a:t>
            </a:r>
            <a:r>
              <a:rPr lang="en-US" altLang="en-US" sz="2800" dirty="0">
                <a:solidFill>
                  <a:srgbClr val="FF6600"/>
                </a:solidFill>
                <a:ea typeface="ＭＳ Ｐゴシック" panose="020B0600070205080204" pitchFamily="34" charset="-128"/>
              </a:rPr>
              <a:t>home Internet connections</a:t>
            </a:r>
          </a:p>
          <a:p>
            <a:pPr eaLnBrk="1" hangingPunct="1"/>
            <a:endParaRPr lang="en-US" altLang="en-US" sz="2800" dirty="0">
              <a:solidFill>
                <a:srgbClr val="0000FF"/>
              </a:solidFill>
              <a:ea typeface="ＭＳ Ｐゴシック" panose="020B0600070205080204" pitchFamily="34" charset="-128"/>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a:extLst>
              <a:ext uri="{FF2B5EF4-FFF2-40B4-BE49-F238E27FC236}">
                <a16:creationId xmlns:a16="http://schemas.microsoft.com/office/drawing/2014/main" id="{39254DB1-43F0-6848-984E-63D84914C2B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F4BF9798-0737-BE4C-95E7-39DE58074F3B}" type="slidenum">
              <a:rPr lang="en-US" altLang="en-US" sz="1400"/>
              <a:pPr>
                <a:spcBef>
                  <a:spcPct val="0"/>
                </a:spcBef>
                <a:buFontTx/>
                <a:buNone/>
              </a:pPr>
              <a:t>20</a:t>
            </a:fld>
            <a:endParaRPr lang="en-US" altLang="en-US" sz="1400" dirty="0"/>
          </a:p>
        </p:txBody>
      </p:sp>
      <p:sp>
        <p:nvSpPr>
          <p:cNvPr id="24579" name="Rectangle 2">
            <a:extLst>
              <a:ext uri="{FF2B5EF4-FFF2-40B4-BE49-F238E27FC236}">
                <a16:creationId xmlns:a16="http://schemas.microsoft.com/office/drawing/2014/main" id="{BDEE313C-AC11-8B46-8CB5-D61C1C19374A}"/>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Open Systems </a:t>
            </a:r>
            <a:r>
              <a:rPr lang="en-US" altLang="en-US" sz="1800" dirty="0">
                <a:solidFill>
                  <a:schemeClr val="tx1"/>
                </a:solidFill>
                <a:ea typeface="ＭＳ Ｐゴシック" panose="020B0600070205080204" pitchFamily="34" charset="-128"/>
              </a:rPr>
              <a:t>(2 of 2)</a:t>
            </a:r>
          </a:p>
        </p:txBody>
      </p:sp>
      <p:sp>
        <p:nvSpPr>
          <p:cNvPr id="24580" name="Rectangle 3">
            <a:extLst>
              <a:ext uri="{FF2B5EF4-FFF2-40B4-BE49-F238E27FC236}">
                <a16:creationId xmlns:a16="http://schemas.microsoft.com/office/drawing/2014/main" id="{57612FBB-35F9-E547-902B-7399525BD740}"/>
              </a:ext>
            </a:extLst>
          </p:cNvPr>
          <p:cNvSpPr>
            <a:spLocks noGrp="1" noChangeArrowheads="1"/>
          </p:cNvSpPr>
          <p:nvPr>
            <p:ph type="body" idx="1"/>
          </p:nvPr>
        </p:nvSpPr>
        <p:spPr>
          <a:xfrm>
            <a:off x="4953000" y="1676400"/>
            <a:ext cx="4038600" cy="4572000"/>
          </a:xfrm>
        </p:spPr>
        <p:txBody>
          <a:bodyPr/>
          <a:lstStyle/>
          <a:p>
            <a:pPr marL="0" indent="0" eaLnBrk="1" hangingPunct="1">
              <a:buFontTx/>
              <a:buNone/>
            </a:pPr>
            <a:r>
              <a:rPr lang="en-US" altLang="en-US" sz="2000" b="1" dirty="0">
                <a:solidFill>
                  <a:srgbClr val="FF6600"/>
                </a:solidFill>
                <a:ea typeface="ＭＳ Ｐゴシック" panose="020B0600070205080204" pitchFamily="34" charset="-128"/>
              </a:rPr>
              <a:t>Open Systems Interconnection Reference Model</a:t>
            </a:r>
          </a:p>
          <a:p>
            <a:pPr marL="0" indent="0" eaLnBrk="1" hangingPunct="1">
              <a:buFontTx/>
              <a:buNone/>
            </a:pPr>
            <a:r>
              <a:rPr lang="en-US" altLang="en-US" sz="2000" dirty="0">
                <a:ea typeface="ＭＳ Ｐゴシック" panose="020B0600070205080204" pitchFamily="34" charset="-128"/>
              </a:rPr>
              <a:t>A seven-layer logical break down of network interaction to facilitate communication standards</a:t>
            </a:r>
            <a:endParaRPr lang="en-US" altLang="en-US" sz="2000" b="1" dirty="0">
              <a:ea typeface="ＭＳ Ｐゴシック" panose="020B0600070205080204" pitchFamily="34" charset="-128"/>
            </a:endParaRPr>
          </a:p>
          <a:p>
            <a:pPr marL="0" indent="0" eaLnBrk="1" hangingPunct="1">
              <a:buFontTx/>
              <a:buNone/>
            </a:pPr>
            <a:r>
              <a:rPr lang="en-US" altLang="en-US" sz="2000" dirty="0">
                <a:ea typeface="ＭＳ Ｐゴシック" panose="020B0600070205080204" pitchFamily="34" charset="-128"/>
              </a:rPr>
              <a:t>Each layer deals with a particular aspect of network communication</a:t>
            </a:r>
          </a:p>
        </p:txBody>
      </p:sp>
      <p:pic>
        <p:nvPicPr>
          <p:cNvPr id="3" name="Picture 2" descr="The layers numbered from 1 to 7 (top to bottom) reads: Physical layer, Data link layer, Network layer, Transport layer, Session layer, Presentation layer, and Application laye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66899" y="1666286"/>
            <a:ext cx="3076402" cy="3226106"/>
          </a:xfrm>
          <a:prstGeom prst="rect">
            <a:avLst/>
          </a:prstGeom>
        </p:spPr>
      </p:pic>
      <p:sp>
        <p:nvSpPr>
          <p:cNvPr id="2" name="Rectangle 1"/>
          <p:cNvSpPr/>
          <p:nvPr/>
        </p:nvSpPr>
        <p:spPr>
          <a:xfrm>
            <a:off x="838200" y="4995446"/>
            <a:ext cx="3733800" cy="338554"/>
          </a:xfrm>
          <a:prstGeom prst="rect">
            <a:avLst/>
          </a:prstGeom>
        </p:spPr>
        <p:txBody>
          <a:bodyPr wrap="square">
            <a:spAutoFit/>
          </a:bodyPr>
          <a:lstStyle/>
          <a:p>
            <a:pPr algn="ctr"/>
            <a:r>
              <a:rPr lang="en-IN" sz="1600">
                <a:latin typeface="+mn-lt"/>
              </a:rPr>
              <a:t>The layers of the OSI Reference Model</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3">
            <a:extLst>
              <a:ext uri="{FF2B5EF4-FFF2-40B4-BE49-F238E27FC236}">
                <a16:creationId xmlns:a16="http://schemas.microsoft.com/office/drawing/2014/main" id="{855145C1-D1FF-2B4C-B132-39BD48360060}"/>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D6F147B-6008-4947-900A-4E4837F41CF6}" type="slidenum">
              <a:rPr lang="en-US" altLang="en-US" sz="1400"/>
              <a:pPr>
                <a:spcBef>
                  <a:spcPct val="0"/>
                </a:spcBef>
                <a:buFontTx/>
                <a:buNone/>
              </a:pPr>
              <a:t>21</a:t>
            </a:fld>
            <a:endParaRPr lang="en-US" altLang="en-US" sz="1400" dirty="0"/>
          </a:p>
        </p:txBody>
      </p:sp>
      <p:sp>
        <p:nvSpPr>
          <p:cNvPr id="25603" name="Rectangle 2">
            <a:extLst>
              <a:ext uri="{FF2B5EF4-FFF2-40B4-BE49-F238E27FC236}">
                <a16:creationId xmlns:a16="http://schemas.microsoft.com/office/drawing/2014/main" id="{3D31F8F2-E06E-6247-AB4B-5DBAD00150A5}"/>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Network Protocols</a:t>
            </a:r>
          </a:p>
        </p:txBody>
      </p:sp>
      <p:sp>
        <p:nvSpPr>
          <p:cNvPr id="25604" name="Rectangle 3">
            <a:extLst>
              <a:ext uri="{FF2B5EF4-FFF2-40B4-BE49-F238E27FC236}">
                <a16:creationId xmlns:a16="http://schemas.microsoft.com/office/drawing/2014/main" id="{4B2D1262-77B6-914B-A39D-8DCC39783D9E}"/>
              </a:ext>
            </a:extLst>
          </p:cNvPr>
          <p:cNvSpPr>
            <a:spLocks noGrp="1" noChangeArrowheads="1"/>
          </p:cNvSpPr>
          <p:nvPr>
            <p:ph type="body" idx="1"/>
          </p:nvPr>
        </p:nvSpPr>
        <p:spPr>
          <a:xfrm>
            <a:off x="457200" y="1371600"/>
            <a:ext cx="8229600" cy="3048000"/>
          </a:xfrm>
        </p:spPr>
        <p:txBody>
          <a:bodyPr/>
          <a:lstStyle/>
          <a:p>
            <a:pPr eaLnBrk="1" hangingPunct="1"/>
            <a:r>
              <a:rPr lang="en-US" altLang="en-US" dirty="0">
                <a:ea typeface="ＭＳ Ｐゴシック" panose="020B0600070205080204" pitchFamily="34" charset="-128"/>
              </a:rPr>
              <a:t>Network protocols are layered such that each one relies on the protocols that underlie it</a:t>
            </a:r>
          </a:p>
          <a:p>
            <a:pPr eaLnBrk="1" hangingPunct="1"/>
            <a:r>
              <a:rPr lang="en-US" altLang="en-US" dirty="0">
                <a:ea typeface="ＭＳ Ｐゴシック" panose="020B0600070205080204" pitchFamily="34" charset="-128"/>
              </a:rPr>
              <a:t>Sometimes referred to as a </a:t>
            </a:r>
            <a:r>
              <a:rPr lang="en-US" altLang="en-US" b="1" dirty="0">
                <a:solidFill>
                  <a:srgbClr val="FF6600"/>
                </a:solidFill>
                <a:ea typeface="ＭＳ Ｐゴシック" panose="020B0600070205080204" pitchFamily="34" charset="-128"/>
              </a:rPr>
              <a:t>protocol</a:t>
            </a:r>
            <a:r>
              <a:rPr lang="en-US" altLang="en-US" b="1" dirty="0">
                <a:solidFill>
                  <a:srgbClr val="3333FF"/>
                </a:solidFill>
                <a:ea typeface="ＭＳ Ｐゴシック" panose="020B0600070205080204" pitchFamily="34" charset="-128"/>
              </a:rPr>
              <a:t> </a:t>
            </a:r>
            <a:r>
              <a:rPr lang="en-US" altLang="en-US" b="1" dirty="0">
                <a:solidFill>
                  <a:srgbClr val="FF6600"/>
                </a:solidFill>
                <a:ea typeface="ＭＳ Ｐゴシック" panose="020B0600070205080204" pitchFamily="34" charset="-128"/>
              </a:rPr>
              <a:t>stack</a:t>
            </a:r>
            <a:endParaRPr lang="en-US" altLang="en-US" dirty="0">
              <a:solidFill>
                <a:srgbClr val="FF6600"/>
              </a:solidFill>
              <a:ea typeface="ＭＳ Ｐゴシック" panose="020B0600070205080204" pitchFamily="34" charset="-128"/>
            </a:endParaRPr>
          </a:p>
        </p:txBody>
      </p:sp>
      <p:pic>
        <p:nvPicPr>
          <p:cNvPr id="3" name="Picture 2" descr="From bottom to top, the first layer is labeled &quot;Internet Protocol (IP),&quot; the second layer is partitioned into two sections labeled &quot;Transmission Control Protocol (TCP) and User Datagram Protocol (UDP),&quot; and the third layer above the TCP is partitioned into three sections labeled &quot;SMTP, FTP, and Telnet.&quo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3585" y="4495800"/>
            <a:ext cx="5816831" cy="916478"/>
          </a:xfrm>
          <a:prstGeom prst="rect">
            <a:avLst/>
          </a:prstGeom>
        </p:spPr>
      </p:pic>
      <p:sp>
        <p:nvSpPr>
          <p:cNvPr id="2" name="Rectangle 1"/>
          <p:cNvSpPr/>
          <p:nvPr/>
        </p:nvSpPr>
        <p:spPr>
          <a:xfrm>
            <a:off x="1663585" y="5529885"/>
            <a:ext cx="3241593" cy="338554"/>
          </a:xfrm>
          <a:prstGeom prst="rect">
            <a:avLst/>
          </a:prstGeom>
        </p:spPr>
        <p:txBody>
          <a:bodyPr wrap="none">
            <a:spAutoFit/>
          </a:bodyPr>
          <a:lstStyle/>
          <a:p>
            <a:r>
              <a:rPr lang="en-IN" sz="1600">
                <a:latin typeface="+mn-lt"/>
              </a:rPr>
              <a:t>Layering of key network protocols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3">
            <a:extLst>
              <a:ext uri="{FF2B5EF4-FFF2-40B4-BE49-F238E27FC236}">
                <a16:creationId xmlns:a16="http://schemas.microsoft.com/office/drawing/2014/main" id="{39EC74F1-7EA8-F94C-8A75-FE449A4F228B}"/>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05FFA9B-9E12-8B47-811F-06B98B6DE2AA}" type="slidenum">
              <a:rPr lang="en-US" altLang="en-US" sz="1400"/>
              <a:pPr>
                <a:spcBef>
                  <a:spcPct val="0"/>
                </a:spcBef>
                <a:buFontTx/>
                <a:buNone/>
              </a:pPr>
              <a:t>22</a:t>
            </a:fld>
            <a:endParaRPr lang="en-US" altLang="en-US" sz="1400" dirty="0"/>
          </a:p>
        </p:txBody>
      </p:sp>
      <p:sp>
        <p:nvSpPr>
          <p:cNvPr id="26627" name="Rectangle 2">
            <a:extLst>
              <a:ext uri="{FF2B5EF4-FFF2-40B4-BE49-F238E27FC236}">
                <a16:creationId xmlns:a16="http://schemas.microsoft.com/office/drawing/2014/main" id="{AC6929D6-6A91-0340-9CBC-8FDF26809962}"/>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TCP/IP </a:t>
            </a:r>
            <a:r>
              <a:rPr lang="en-US" altLang="en-US" sz="1800" dirty="0">
                <a:solidFill>
                  <a:schemeClr val="tx1"/>
                </a:solidFill>
                <a:ea typeface="ＭＳ Ｐゴシック" panose="020B0600070205080204" pitchFamily="34" charset="-128"/>
              </a:rPr>
              <a:t>(1 of 2)</a:t>
            </a:r>
          </a:p>
        </p:txBody>
      </p:sp>
      <p:sp>
        <p:nvSpPr>
          <p:cNvPr id="26628" name="Rectangle 3">
            <a:extLst>
              <a:ext uri="{FF2B5EF4-FFF2-40B4-BE49-F238E27FC236}">
                <a16:creationId xmlns:a16="http://schemas.microsoft.com/office/drawing/2014/main" id="{BF4631DA-029E-C545-AFA5-E1B6D4FE2332}"/>
              </a:ext>
            </a:extLst>
          </p:cNvPr>
          <p:cNvSpPr>
            <a:spLocks noGrp="1" noChangeArrowheads="1"/>
          </p:cNvSpPr>
          <p:nvPr>
            <p:ph type="body" idx="1"/>
          </p:nvPr>
        </p:nvSpPr>
        <p:spPr>
          <a:xfrm>
            <a:off x="457200" y="1295400"/>
            <a:ext cx="8229600" cy="4572000"/>
          </a:xfrm>
        </p:spPr>
        <p:txBody>
          <a:bodyPr/>
          <a:lstStyle/>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Transmission Control Protocol (TCP)</a:t>
            </a:r>
          </a:p>
          <a:p>
            <a:pPr marL="0" indent="0" eaLnBrk="1" hangingPunct="1">
              <a:lnSpc>
                <a:spcPct val="90000"/>
              </a:lnSpc>
              <a:buFontTx/>
              <a:buNone/>
            </a:pPr>
            <a:r>
              <a:rPr lang="en-US" altLang="en-US" sz="2800" dirty="0">
                <a:ea typeface="ＭＳ Ｐゴシック" panose="020B0600070205080204" pitchFamily="34" charset="-128"/>
              </a:rPr>
              <a:t>Software that breaks messages into packets, hands them off to the IP software for delivery, and then orders and reassembles the packets at their destination</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Internet Protocol (IP)</a:t>
            </a:r>
            <a:endParaRPr lang="en-US" altLang="en-US" sz="2800" dirty="0">
              <a:solidFill>
                <a:srgbClr val="FF6600"/>
              </a:solidFill>
              <a:ea typeface="ＭＳ Ｐゴシック" panose="020B0600070205080204" pitchFamily="34" charset="-128"/>
            </a:endParaRPr>
          </a:p>
          <a:p>
            <a:pPr marL="0" indent="0" eaLnBrk="1" hangingPunct="1">
              <a:lnSpc>
                <a:spcPct val="90000"/>
              </a:lnSpc>
              <a:buFontTx/>
              <a:buNone/>
            </a:pPr>
            <a:r>
              <a:rPr lang="en-US" altLang="en-US" sz="2800" dirty="0">
                <a:ea typeface="ＭＳ Ｐゴシック" panose="020B0600070205080204" pitchFamily="34" charset="-128"/>
              </a:rPr>
              <a:t>Software that deals with the routing of packets through the maze of interconnected networks to their final destination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a:extLst>
              <a:ext uri="{FF2B5EF4-FFF2-40B4-BE49-F238E27FC236}">
                <a16:creationId xmlns:a16="http://schemas.microsoft.com/office/drawing/2014/main" id="{4623CE19-05A5-4148-A85B-4B03D81A688A}"/>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ADED2E80-ED63-A74A-B5F6-772163BD8B66}" type="slidenum">
              <a:rPr lang="en-US" altLang="en-US" sz="1400"/>
              <a:pPr>
                <a:spcBef>
                  <a:spcPct val="0"/>
                </a:spcBef>
                <a:buFontTx/>
                <a:buNone/>
              </a:pPr>
              <a:t>23</a:t>
            </a:fld>
            <a:endParaRPr lang="en-US" altLang="en-US" sz="1400" dirty="0"/>
          </a:p>
        </p:txBody>
      </p:sp>
      <p:sp>
        <p:nvSpPr>
          <p:cNvPr id="27651" name="Rectangle 2">
            <a:extLst>
              <a:ext uri="{FF2B5EF4-FFF2-40B4-BE49-F238E27FC236}">
                <a16:creationId xmlns:a16="http://schemas.microsoft.com/office/drawing/2014/main" id="{5F362613-656A-2D45-9C09-833CF07F835A}"/>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TCP/IP </a:t>
            </a:r>
            <a:r>
              <a:rPr lang="en-US" altLang="en-US" sz="1800" dirty="0">
                <a:solidFill>
                  <a:schemeClr val="tx1"/>
                </a:solidFill>
                <a:ea typeface="ＭＳ Ｐゴシック" panose="020B0600070205080204" pitchFamily="34" charset="-128"/>
              </a:rPr>
              <a:t>(2 of 2)</a:t>
            </a:r>
          </a:p>
        </p:txBody>
      </p:sp>
      <p:sp>
        <p:nvSpPr>
          <p:cNvPr id="27652" name="Rectangle 3">
            <a:extLst>
              <a:ext uri="{FF2B5EF4-FFF2-40B4-BE49-F238E27FC236}">
                <a16:creationId xmlns:a16="http://schemas.microsoft.com/office/drawing/2014/main" id="{9F91ADE4-8180-9D49-835B-0E52F72F4519}"/>
              </a:ext>
            </a:extLst>
          </p:cNvPr>
          <p:cNvSpPr>
            <a:spLocks noGrp="1" noChangeArrowheads="1"/>
          </p:cNvSpPr>
          <p:nvPr>
            <p:ph type="body" idx="1"/>
          </p:nvPr>
        </p:nvSpPr>
        <p:spPr>
          <a:xfrm>
            <a:off x="457200" y="1219200"/>
            <a:ext cx="8229600" cy="4572000"/>
          </a:xfrm>
        </p:spPr>
        <p:txBody>
          <a:bodyPr/>
          <a:lstStyle/>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User Datagram Protocol (UDP)</a:t>
            </a:r>
            <a:endParaRPr lang="en-US" altLang="en-US" sz="2800" dirty="0">
              <a:solidFill>
                <a:srgbClr val="FF6600"/>
              </a:solidFill>
              <a:ea typeface="ＭＳ Ｐゴシック" panose="020B0600070205080204" pitchFamily="34" charset="-128"/>
            </a:endParaRPr>
          </a:p>
          <a:p>
            <a:pPr marL="0" indent="0" eaLnBrk="1" hangingPunct="1">
              <a:lnSpc>
                <a:spcPct val="90000"/>
              </a:lnSpc>
              <a:buFontTx/>
              <a:buNone/>
            </a:pPr>
            <a:r>
              <a:rPr lang="en-US" altLang="en-US" sz="2800" dirty="0">
                <a:ea typeface="ＭＳ Ｐゴシック" panose="020B0600070205080204" pitchFamily="34" charset="-128"/>
              </a:rPr>
              <a:t>An alternative to TCP that is faster but less reliable</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Ping</a:t>
            </a:r>
          </a:p>
          <a:p>
            <a:pPr marL="0" indent="0" eaLnBrk="1" hangingPunct="1">
              <a:lnSpc>
                <a:spcPct val="90000"/>
              </a:lnSpc>
              <a:buFontTx/>
              <a:buNone/>
            </a:pPr>
            <a:r>
              <a:rPr lang="en-US" altLang="en-US" sz="2800" dirty="0">
                <a:ea typeface="ＭＳ Ｐゴシック" panose="020B0600070205080204" pitchFamily="34" charset="-128"/>
              </a:rPr>
              <a:t>A program used to test whether a particular network computer is active and reachable</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Traceroute</a:t>
            </a:r>
          </a:p>
          <a:p>
            <a:pPr marL="0" indent="0" eaLnBrk="1" hangingPunct="1">
              <a:lnSpc>
                <a:spcPct val="90000"/>
              </a:lnSpc>
              <a:buFontTx/>
              <a:buNone/>
            </a:pPr>
            <a:r>
              <a:rPr lang="en-US" altLang="en-US" sz="2800" dirty="0">
                <a:ea typeface="ＭＳ Ｐゴシック" panose="020B0600070205080204" pitchFamily="34" charset="-128"/>
              </a:rPr>
              <a:t>A program that shows the route a packet takes across the Internet</a:t>
            </a:r>
          </a:p>
          <a:p>
            <a:pPr marL="0" indent="0" eaLnBrk="1" hangingPunct="1">
              <a:lnSpc>
                <a:spcPct val="90000"/>
              </a:lnSpc>
              <a:buFontTx/>
              <a:buNone/>
            </a:pPr>
            <a:endParaRPr lang="en-US" altLang="en-US" sz="2800" b="1" dirty="0">
              <a:ea typeface="ＭＳ Ｐゴシック" panose="020B0600070205080204" pitchFamily="34" charset="-128"/>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12C25E39-F6E1-A643-9E23-C9700AC16A21}"/>
              </a:ext>
            </a:extLst>
          </p:cNvPr>
          <p:cNvSpPr>
            <a:spLocks noGrp="1"/>
          </p:cNvSpPr>
          <p:nvPr>
            <p:ph type="title"/>
          </p:nvPr>
        </p:nvSpPr>
        <p:spPr/>
        <p:txBody>
          <a:bodyPr/>
          <a:lstStyle/>
          <a:p>
            <a:r>
              <a:rPr lang="en-US" altLang="en-US" dirty="0">
                <a:ea typeface="ＭＳ Ｐゴシック" panose="020B0600070205080204" pitchFamily="34" charset="-128"/>
              </a:rPr>
              <a:t>Traceroute in Action</a:t>
            </a:r>
          </a:p>
        </p:txBody>
      </p:sp>
      <p:sp>
        <p:nvSpPr>
          <p:cNvPr id="28675" name="Slide Number Placeholder 3">
            <a:extLst>
              <a:ext uri="{FF2B5EF4-FFF2-40B4-BE49-F238E27FC236}">
                <a16:creationId xmlns:a16="http://schemas.microsoft.com/office/drawing/2014/main" id="{10C72111-C8D9-0546-A35C-912C48243D4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0FA91E2-68C1-4C45-8F35-CAA46FAC05BA}" type="slidenum">
              <a:rPr lang="en-US" altLang="en-US" sz="1400"/>
              <a:pPr>
                <a:spcBef>
                  <a:spcPct val="0"/>
                </a:spcBef>
                <a:buFontTx/>
                <a:buNone/>
              </a:pPr>
              <a:t>24</a:t>
            </a:fld>
            <a:endParaRPr lang="en-US" altLang="en-US" sz="1400" dirty="0"/>
          </a:p>
        </p:txBody>
      </p:sp>
      <p:pic>
        <p:nvPicPr>
          <p:cNvPr id="3" name="Picture 2" descr="A screenshot shows the command execution of traceroute utility in action for communication between a computer in Florida and a server used by google.com."/>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82981" y="1676400"/>
            <a:ext cx="5854238" cy="3323013"/>
          </a:xfrm>
          <a:prstGeom prst="rect">
            <a:avLst/>
          </a:prstGeom>
        </p:spPr>
      </p:pic>
      <p:sp>
        <p:nvSpPr>
          <p:cNvPr id="2" name="Rectangle 1"/>
          <p:cNvSpPr/>
          <p:nvPr/>
        </p:nvSpPr>
        <p:spPr>
          <a:xfrm>
            <a:off x="1682981" y="5154175"/>
            <a:ext cx="2044149" cy="338554"/>
          </a:xfrm>
          <a:prstGeom prst="rect">
            <a:avLst/>
          </a:prstGeom>
        </p:spPr>
        <p:txBody>
          <a:bodyPr wrap="none">
            <a:spAutoFit/>
          </a:bodyPr>
          <a:lstStyle/>
          <a:p>
            <a:r>
              <a:rPr lang="en-IN" sz="1600">
                <a:latin typeface="+mn-lt"/>
              </a:rPr>
              <a:t>The </a:t>
            </a:r>
            <a:r>
              <a:rPr lang="en-IN" sz="1600" dirty="0" err="1">
                <a:latin typeface="+mn-lt"/>
              </a:rPr>
              <a:t>traceroute</a:t>
            </a:r>
            <a:r>
              <a:rPr lang="en-IN" sz="1600" dirty="0">
                <a:latin typeface="+mn-lt"/>
              </a:rPr>
              <a:t> utility</a:t>
            </a:r>
          </a:p>
        </p:txBody>
      </p:sp>
      <p:sp>
        <p:nvSpPr>
          <p:cNvPr id="4" name="Rectangle 3"/>
          <p:cNvSpPr/>
          <p:nvPr/>
        </p:nvSpPr>
        <p:spPr>
          <a:xfrm>
            <a:off x="1682981" y="5647491"/>
            <a:ext cx="2076209" cy="230832"/>
          </a:xfrm>
          <a:prstGeom prst="rect">
            <a:avLst/>
          </a:prstGeom>
        </p:spPr>
        <p:txBody>
          <a:bodyPr wrap="none">
            <a:spAutoFit/>
          </a:bodyPr>
          <a:lstStyle/>
          <a:p>
            <a:r>
              <a:rPr lang="en-IN" sz="900" dirty="0">
                <a:cs typeface="Arial" panose="020B0604020202020204" pitchFamily="34" charset="0"/>
              </a:rPr>
              <a:t>Used with permission from Microsoft.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3">
            <a:extLst>
              <a:ext uri="{FF2B5EF4-FFF2-40B4-BE49-F238E27FC236}">
                <a16:creationId xmlns:a16="http://schemas.microsoft.com/office/drawing/2014/main" id="{887E6355-FC4E-F54A-898F-1A057D8E614A}"/>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51581B40-09BE-0448-A961-F58E61458159}" type="slidenum">
              <a:rPr lang="en-US" altLang="en-US" sz="1400"/>
              <a:pPr>
                <a:spcBef>
                  <a:spcPct val="0"/>
                </a:spcBef>
                <a:buFontTx/>
                <a:buNone/>
              </a:pPr>
              <a:t>25</a:t>
            </a:fld>
            <a:endParaRPr lang="en-US" altLang="en-US" sz="1400" dirty="0"/>
          </a:p>
        </p:txBody>
      </p:sp>
      <p:sp>
        <p:nvSpPr>
          <p:cNvPr id="29699" name="Rectangle 2">
            <a:extLst>
              <a:ext uri="{FF2B5EF4-FFF2-40B4-BE49-F238E27FC236}">
                <a16:creationId xmlns:a16="http://schemas.microsoft.com/office/drawing/2014/main" id="{3D73605E-774D-FC47-959F-25B5DFE3FC3B}"/>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High-Level Protocols </a:t>
            </a:r>
            <a:r>
              <a:rPr lang="en-US" altLang="en-US" sz="1800" dirty="0">
                <a:solidFill>
                  <a:schemeClr val="tx1"/>
                </a:solidFill>
                <a:ea typeface="ＭＳ Ｐゴシック" panose="020B0600070205080204" pitchFamily="34" charset="-128"/>
              </a:rPr>
              <a:t>(1 of 2)</a:t>
            </a:r>
          </a:p>
        </p:txBody>
      </p:sp>
      <p:sp>
        <p:nvSpPr>
          <p:cNvPr id="29700" name="Rectangle 3">
            <a:extLst>
              <a:ext uri="{FF2B5EF4-FFF2-40B4-BE49-F238E27FC236}">
                <a16:creationId xmlns:a16="http://schemas.microsoft.com/office/drawing/2014/main" id="{48F76375-355A-9349-A5C7-CAC87CC786FA}"/>
              </a:ext>
            </a:extLst>
          </p:cNvPr>
          <p:cNvSpPr>
            <a:spLocks noGrp="1" noChangeArrowheads="1"/>
          </p:cNvSpPr>
          <p:nvPr>
            <p:ph type="body" idx="1"/>
          </p:nvPr>
        </p:nvSpPr>
        <p:spPr>
          <a:xfrm>
            <a:off x="457200" y="1295400"/>
            <a:ext cx="8229600" cy="4572000"/>
          </a:xfrm>
        </p:spPr>
        <p:txBody>
          <a:bodyPr/>
          <a:lstStyle/>
          <a:p>
            <a:pPr marL="0" indent="0" eaLnBrk="1" hangingPunct="1">
              <a:buFontTx/>
              <a:buNone/>
            </a:pPr>
            <a:r>
              <a:rPr lang="en-US" altLang="en-US" sz="2800" dirty="0">
                <a:ea typeface="ＭＳ Ｐゴシック" panose="020B0600070205080204" pitchFamily="34" charset="-128"/>
              </a:rPr>
              <a:t>Other protocols build on TCP/IP protocol suite</a:t>
            </a:r>
          </a:p>
          <a:p>
            <a:pPr marL="450850" lvl="1" indent="6350" eaLnBrk="1" hangingPunct="1">
              <a:spcBef>
                <a:spcPct val="50000"/>
              </a:spcBef>
              <a:buFontTx/>
              <a:buNone/>
            </a:pPr>
            <a:r>
              <a:rPr lang="en-US" altLang="en-US" sz="2400" b="1" dirty="0">
                <a:solidFill>
                  <a:srgbClr val="FF6600"/>
                </a:solidFill>
                <a:ea typeface="ＭＳ Ｐゴシック" panose="020B0600070205080204" pitchFamily="34" charset="-128"/>
              </a:rPr>
              <a:t>Simple Mail Transfer Protocol (SMTP) </a:t>
            </a:r>
            <a:r>
              <a:rPr lang="en-US" altLang="en-US" sz="2400" dirty="0">
                <a:solidFill>
                  <a:srgbClr val="000000"/>
                </a:solidFill>
                <a:ea typeface="ＭＳ Ｐゴシック" panose="020B0600070205080204" pitchFamily="34" charset="-128"/>
              </a:rPr>
              <a:t>is </a:t>
            </a:r>
            <a:r>
              <a:rPr lang="en-US" altLang="en-US" sz="2400" dirty="0">
                <a:ea typeface="ＭＳ Ｐゴシック" panose="020B0600070205080204" pitchFamily="34" charset="-128"/>
              </a:rPr>
              <a:t>used to specify transfer of electronic mail</a:t>
            </a:r>
            <a:endParaRPr lang="en-US" altLang="en-US" sz="2400" dirty="0">
              <a:solidFill>
                <a:srgbClr val="0000FF"/>
              </a:solidFill>
              <a:ea typeface="ＭＳ Ｐゴシック" panose="020B0600070205080204" pitchFamily="34" charset="-128"/>
            </a:endParaRPr>
          </a:p>
          <a:p>
            <a:pPr marL="450850" lvl="1" indent="6350" eaLnBrk="1" hangingPunct="1">
              <a:spcBef>
                <a:spcPct val="50000"/>
              </a:spcBef>
              <a:buFontTx/>
              <a:buNone/>
            </a:pPr>
            <a:r>
              <a:rPr lang="en-US" altLang="en-US" sz="2400" b="1" dirty="0">
                <a:solidFill>
                  <a:srgbClr val="FF6600"/>
                </a:solidFill>
                <a:ea typeface="ＭＳ Ｐゴシック" panose="020B0600070205080204" pitchFamily="34" charset="-128"/>
              </a:rPr>
              <a:t>File Transfer Protocol (FTP)</a:t>
            </a:r>
            <a:r>
              <a:rPr lang="en-US" altLang="en-US" sz="2400" dirty="0">
                <a:solidFill>
                  <a:srgbClr val="FF6600"/>
                </a:solidFill>
                <a:ea typeface="ＭＳ Ｐゴシック" panose="020B0600070205080204" pitchFamily="34" charset="-128"/>
              </a:rPr>
              <a:t> </a:t>
            </a:r>
            <a:r>
              <a:rPr lang="en-US" altLang="en-US" sz="2400" dirty="0">
                <a:ea typeface="ＭＳ Ｐゴシック" panose="020B0600070205080204" pitchFamily="34" charset="-128"/>
              </a:rPr>
              <a:t>allows a user to transfer files to and from another computer</a:t>
            </a:r>
            <a:endParaRPr lang="en-US" altLang="en-US" sz="2400" b="1" dirty="0">
              <a:solidFill>
                <a:srgbClr val="0000FF"/>
              </a:solidFill>
              <a:ea typeface="ＭＳ Ｐゴシック" panose="020B0600070205080204" pitchFamily="34" charset="-128"/>
            </a:endParaRPr>
          </a:p>
          <a:p>
            <a:pPr marL="450850" lvl="1" indent="6350" eaLnBrk="1" hangingPunct="1">
              <a:spcBef>
                <a:spcPct val="50000"/>
              </a:spcBef>
              <a:buFontTx/>
              <a:buNone/>
            </a:pPr>
            <a:r>
              <a:rPr lang="en-US" altLang="en-US" sz="2400" b="1" dirty="0">
                <a:solidFill>
                  <a:srgbClr val="FF6600"/>
                </a:solidFill>
                <a:ea typeface="ＭＳ Ｐゴシック" panose="020B0600070205080204" pitchFamily="34" charset="-128"/>
              </a:rPr>
              <a:t>Telnet</a:t>
            </a:r>
            <a:r>
              <a:rPr lang="en-US" altLang="en-US" sz="2400" dirty="0">
                <a:ea typeface="ＭＳ Ｐゴシック" panose="020B0600070205080204" pitchFamily="34" charset="-128"/>
              </a:rPr>
              <a:t> is used to log onto one computer from another</a:t>
            </a:r>
            <a:endParaRPr lang="en-US" altLang="en-US" sz="2400" b="1" dirty="0">
              <a:solidFill>
                <a:srgbClr val="0000FF"/>
              </a:solidFill>
              <a:ea typeface="ＭＳ Ｐゴシック" panose="020B0600070205080204" pitchFamily="34" charset="-128"/>
            </a:endParaRPr>
          </a:p>
          <a:p>
            <a:pPr marL="450850" lvl="1" indent="6350" eaLnBrk="1" hangingPunct="1">
              <a:spcBef>
                <a:spcPct val="50000"/>
              </a:spcBef>
              <a:buFontTx/>
              <a:buNone/>
            </a:pPr>
            <a:r>
              <a:rPr lang="en-US" altLang="en-US" sz="2400" b="1" dirty="0">
                <a:solidFill>
                  <a:srgbClr val="FF6600"/>
                </a:solidFill>
                <a:ea typeface="ＭＳ Ｐゴシック" panose="020B0600070205080204" pitchFamily="34" charset="-128"/>
              </a:rPr>
              <a:t>Hypertext Transfer Protocol (http)</a:t>
            </a:r>
            <a:r>
              <a:rPr lang="en-US" altLang="en-US" sz="2400" dirty="0">
                <a:solidFill>
                  <a:srgbClr val="FF6600"/>
                </a:solidFill>
                <a:ea typeface="ＭＳ Ｐゴシック" panose="020B0600070205080204" pitchFamily="34" charset="-128"/>
              </a:rPr>
              <a:t> </a:t>
            </a:r>
            <a:r>
              <a:rPr lang="en-US" altLang="en-US" sz="2400" dirty="0">
                <a:ea typeface="ＭＳ Ｐゴシック" panose="020B0600070205080204" pitchFamily="34" charset="-128"/>
              </a:rPr>
              <a:t>allows exchange of Web documents</a:t>
            </a:r>
            <a:endParaRPr lang="en-US" altLang="en-US" sz="2400" b="1" dirty="0">
              <a:solidFill>
                <a:srgbClr val="0000FF"/>
              </a:solidFill>
              <a:ea typeface="ＭＳ Ｐゴシック" panose="020B0600070205080204" pitchFamily="34" charset="-128"/>
            </a:endParaRPr>
          </a:p>
        </p:txBody>
      </p:sp>
      <p:sp>
        <p:nvSpPr>
          <p:cNvPr id="29701" name="Rectangle 4">
            <a:extLst>
              <a:ext uri="{FF2B5EF4-FFF2-40B4-BE49-F238E27FC236}">
                <a16:creationId xmlns:a16="http://schemas.microsoft.com/office/drawing/2014/main" id="{F94A0D17-8B14-8641-A88A-357D4BB55F2E}"/>
              </a:ext>
            </a:extLst>
          </p:cNvPr>
          <p:cNvSpPr>
            <a:spLocks noChangeArrowheads="1"/>
          </p:cNvSpPr>
          <p:nvPr/>
        </p:nvSpPr>
        <p:spPr bwMode="auto">
          <a:xfrm>
            <a:off x="3429000" y="5257800"/>
            <a:ext cx="4495800" cy="7620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400" i="1" dirty="0"/>
              <a:t>Which of these have you used?</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2">
            <a:extLst>
              <a:ext uri="{FF2B5EF4-FFF2-40B4-BE49-F238E27FC236}">
                <a16:creationId xmlns:a16="http://schemas.microsoft.com/office/drawing/2014/main" id="{C1885074-236F-3047-BB20-CD020A87B040}"/>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2609985-9796-EF49-A76B-EA611F382424}" type="slidenum">
              <a:rPr lang="en-US" altLang="en-US" sz="1400"/>
              <a:pPr>
                <a:spcBef>
                  <a:spcPct val="0"/>
                </a:spcBef>
                <a:buFontTx/>
                <a:buNone/>
              </a:pPr>
              <a:t>26</a:t>
            </a:fld>
            <a:endParaRPr lang="en-US" altLang="en-US" sz="1400" dirty="0"/>
          </a:p>
        </p:txBody>
      </p:sp>
      <p:sp>
        <p:nvSpPr>
          <p:cNvPr id="30723" name="Rectangle 2">
            <a:extLst>
              <a:ext uri="{FF2B5EF4-FFF2-40B4-BE49-F238E27FC236}">
                <a16:creationId xmlns:a16="http://schemas.microsoft.com/office/drawing/2014/main" id="{3BC21D83-5317-114B-BC13-D47257D7B99F}"/>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High-Level Protocols </a:t>
            </a:r>
            <a:r>
              <a:rPr lang="en-US" altLang="en-US" sz="1800" dirty="0">
                <a:solidFill>
                  <a:schemeClr val="tx1"/>
                </a:solidFill>
                <a:ea typeface="ＭＳ Ｐゴシック" panose="020B0600070205080204" pitchFamily="34" charset="-128"/>
              </a:rPr>
              <a:t>(2 of 2)</a:t>
            </a:r>
          </a:p>
        </p:txBody>
      </p:sp>
      <p:sp>
        <p:nvSpPr>
          <p:cNvPr id="30724" name="Rectangle 7">
            <a:extLst>
              <a:ext uri="{FF2B5EF4-FFF2-40B4-BE49-F238E27FC236}">
                <a16:creationId xmlns:a16="http://schemas.microsoft.com/office/drawing/2014/main" id="{A26BEB9B-E0EC-6B4B-AA6F-DFC2F0CE6C2E}"/>
              </a:ext>
            </a:extLst>
          </p:cNvPr>
          <p:cNvSpPr>
            <a:spLocks noChangeArrowheads="1"/>
          </p:cNvSpPr>
          <p:nvPr/>
        </p:nvSpPr>
        <p:spPr bwMode="auto">
          <a:xfrm>
            <a:off x="6858000" y="1828800"/>
            <a:ext cx="2133600" cy="27432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000" dirty="0">
                <a:solidFill>
                  <a:srgbClr val="FF6600"/>
                </a:solidFill>
              </a:rPr>
              <a:t>Port</a:t>
            </a:r>
          </a:p>
          <a:p>
            <a:pPr>
              <a:spcBef>
                <a:spcPct val="0"/>
              </a:spcBef>
              <a:buFontTx/>
              <a:buNone/>
            </a:pPr>
            <a:r>
              <a:rPr lang="en-US" altLang="en-US" sz="2000" dirty="0"/>
              <a:t>A numeric</a:t>
            </a:r>
          </a:p>
          <a:p>
            <a:pPr>
              <a:spcBef>
                <a:spcPct val="0"/>
              </a:spcBef>
              <a:buFontTx/>
              <a:buNone/>
            </a:pPr>
            <a:r>
              <a:rPr lang="en-US" altLang="en-US" sz="2000" dirty="0"/>
              <a:t>designation</a:t>
            </a:r>
          </a:p>
          <a:p>
            <a:pPr>
              <a:spcBef>
                <a:spcPct val="0"/>
              </a:spcBef>
              <a:buFontTx/>
              <a:buNone/>
            </a:pPr>
            <a:r>
              <a:rPr lang="en-US" altLang="en-US" sz="2000" dirty="0"/>
              <a:t>that corresponds</a:t>
            </a:r>
          </a:p>
          <a:p>
            <a:pPr>
              <a:spcBef>
                <a:spcPct val="0"/>
              </a:spcBef>
              <a:buFontTx/>
              <a:buNone/>
            </a:pPr>
            <a:r>
              <a:rPr lang="en-US" altLang="en-US" sz="2000" dirty="0"/>
              <a:t>to a particular</a:t>
            </a:r>
          </a:p>
          <a:p>
            <a:pPr>
              <a:spcBef>
                <a:spcPct val="0"/>
              </a:spcBef>
              <a:buFontTx/>
              <a:buNone/>
            </a:pPr>
            <a:r>
              <a:rPr lang="en-US" altLang="en-US" sz="2000" dirty="0"/>
              <a:t>high-level</a:t>
            </a:r>
          </a:p>
          <a:p>
            <a:pPr>
              <a:spcBef>
                <a:spcPct val="0"/>
              </a:spcBef>
              <a:buFontTx/>
              <a:buNone/>
            </a:pPr>
            <a:r>
              <a:rPr lang="en-US" altLang="en-US" sz="2000" dirty="0"/>
              <a:t>protocol</a:t>
            </a:r>
            <a:endParaRPr lang="en-US" altLang="en-US" sz="2400" dirty="0"/>
          </a:p>
        </p:txBody>
      </p:sp>
      <p:pic>
        <p:nvPicPr>
          <p:cNvPr id="4" name="Picture 3" descr="The common protocols and their ports are listed as follows: Echo 7, File Transfer Protocol (FTP) 21, Telnet 23, Simple Mail Transfer Protocol (SMTP) 25, Domain Name Service (DNS) 53, Gopher 70, Finger 79, Hypertext Transfer Protocol (HTTP) 80, Post Office Protocol (POP3) 110, Network News Transfer Protocol (NNTP) 119, and Internet Relay Chat (IRC) 666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3000" y="1600200"/>
            <a:ext cx="4900700" cy="3589060"/>
          </a:xfrm>
          <a:prstGeom prst="rect">
            <a:avLst/>
          </a:prstGeom>
        </p:spPr>
      </p:pic>
      <p:sp>
        <p:nvSpPr>
          <p:cNvPr id="2" name="Rectangle 1"/>
          <p:cNvSpPr/>
          <p:nvPr/>
        </p:nvSpPr>
        <p:spPr>
          <a:xfrm>
            <a:off x="1143000" y="5267790"/>
            <a:ext cx="3700052" cy="338554"/>
          </a:xfrm>
          <a:prstGeom prst="rect">
            <a:avLst/>
          </a:prstGeom>
        </p:spPr>
        <p:txBody>
          <a:bodyPr wrap="none">
            <a:spAutoFit/>
          </a:bodyPr>
          <a:lstStyle/>
          <a:p>
            <a:r>
              <a:rPr lang="en-IN" sz="1600">
                <a:latin typeface="+mn-lt"/>
              </a:rPr>
              <a:t>Some protocols and the ports they use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3">
            <a:extLst>
              <a:ext uri="{FF2B5EF4-FFF2-40B4-BE49-F238E27FC236}">
                <a16:creationId xmlns:a16="http://schemas.microsoft.com/office/drawing/2014/main" id="{2EC766C1-1BFE-FF4F-BF57-1B4F03581C00}"/>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2F380293-2C22-5B42-A7E6-CD404F68E150}" type="slidenum">
              <a:rPr lang="en-US" altLang="en-US" sz="1400"/>
              <a:pPr>
                <a:spcBef>
                  <a:spcPct val="0"/>
                </a:spcBef>
                <a:buFontTx/>
                <a:buNone/>
              </a:pPr>
              <a:t>27</a:t>
            </a:fld>
            <a:endParaRPr lang="en-US" altLang="en-US" sz="1400" dirty="0"/>
          </a:p>
        </p:txBody>
      </p:sp>
      <p:sp>
        <p:nvSpPr>
          <p:cNvPr id="31747" name="Rectangle 2">
            <a:extLst>
              <a:ext uri="{FF2B5EF4-FFF2-40B4-BE49-F238E27FC236}">
                <a16:creationId xmlns:a16="http://schemas.microsoft.com/office/drawing/2014/main" id="{007B532E-0235-6D44-8BEC-F5CB141D56DB}"/>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MIME Types</a:t>
            </a:r>
          </a:p>
        </p:txBody>
      </p:sp>
      <p:sp>
        <p:nvSpPr>
          <p:cNvPr id="31748" name="Rectangle 3">
            <a:extLst>
              <a:ext uri="{FF2B5EF4-FFF2-40B4-BE49-F238E27FC236}">
                <a16:creationId xmlns:a16="http://schemas.microsoft.com/office/drawing/2014/main" id="{D602F5F8-13AF-0F48-95C7-9CC060ADB89F}"/>
              </a:ext>
            </a:extLst>
          </p:cNvPr>
          <p:cNvSpPr>
            <a:spLocks noGrp="1" noChangeArrowheads="1"/>
          </p:cNvSpPr>
          <p:nvPr>
            <p:ph type="body" idx="1"/>
          </p:nvPr>
        </p:nvSpPr>
        <p:spPr>
          <a:xfrm>
            <a:off x="457200" y="1295400"/>
            <a:ext cx="8229600" cy="4572000"/>
          </a:xfrm>
        </p:spPr>
        <p:txBody>
          <a:bodyPr/>
          <a:lstStyle/>
          <a:p>
            <a:pPr marL="0" indent="0" eaLnBrk="1" hangingPunct="1">
              <a:buFontTx/>
              <a:buNone/>
            </a:pPr>
            <a:r>
              <a:rPr lang="en-US" altLang="en-US" b="1" dirty="0">
                <a:solidFill>
                  <a:srgbClr val="FF6600"/>
                </a:solidFill>
                <a:ea typeface="ＭＳ Ｐゴシック" panose="020B0600070205080204" pitchFamily="34" charset="-128"/>
              </a:rPr>
              <a:t>MIME Type</a:t>
            </a:r>
          </a:p>
          <a:p>
            <a:pPr marL="0" indent="0" eaLnBrk="1" hangingPunct="1">
              <a:buFontTx/>
              <a:buNone/>
            </a:pPr>
            <a:r>
              <a:rPr lang="en-US" altLang="en-US" dirty="0">
                <a:ea typeface="ＭＳ Ｐゴシック" panose="020B0600070205080204" pitchFamily="34" charset="-128"/>
              </a:rPr>
              <a:t>A standard for defining the format of files that are included as email attachments or on websites</a:t>
            </a:r>
          </a:p>
        </p:txBody>
      </p:sp>
      <p:sp>
        <p:nvSpPr>
          <p:cNvPr id="31749" name="TextBox 1">
            <a:extLst>
              <a:ext uri="{FF2B5EF4-FFF2-40B4-BE49-F238E27FC236}">
                <a16:creationId xmlns:a16="http://schemas.microsoft.com/office/drawing/2014/main" id="{7305F1DC-0AD2-EC49-AB3B-684EB64EE640}"/>
              </a:ext>
            </a:extLst>
          </p:cNvPr>
          <p:cNvSpPr txBox="1">
            <a:spLocks noChangeArrowheads="1"/>
          </p:cNvSpPr>
          <p:nvPr/>
        </p:nvSpPr>
        <p:spPr bwMode="auto">
          <a:xfrm>
            <a:off x="685800" y="4038600"/>
            <a:ext cx="7467600" cy="1262063"/>
          </a:xfrm>
          <a:prstGeom prst="rect">
            <a:avLst/>
          </a:prstGeom>
          <a:solidFill>
            <a:schemeClr val="accent1"/>
          </a:solidFill>
          <a:ln w="9525">
            <a:solidFill>
              <a:srgbClr val="000000"/>
            </a:solidFill>
            <a:miter lim="800000"/>
            <a:headEnd/>
            <a:tailEnd/>
          </a:ln>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2800" i="1" dirty="0"/>
              <a:t>What does MIME stand for?</a:t>
            </a:r>
          </a:p>
          <a:p>
            <a:pPr eaLnBrk="1" hangingPunct="1">
              <a:spcBef>
                <a:spcPct val="0"/>
              </a:spcBef>
              <a:buFontTx/>
              <a:buNone/>
            </a:pPr>
            <a:r>
              <a:rPr lang="en-US" altLang="en-US" sz="2800" i="1" dirty="0"/>
              <a:t>	</a:t>
            </a:r>
            <a:r>
              <a:rPr lang="en-US" altLang="en-US" sz="2800" dirty="0"/>
              <a:t>Multipurpose Internet Mail Extension</a:t>
            </a:r>
          </a:p>
          <a:p>
            <a:pPr>
              <a:spcBef>
                <a:spcPct val="0"/>
              </a:spcBef>
              <a:buFontTx/>
              <a:buNone/>
            </a:pPr>
            <a:endParaRPr lang="en-US" altLang="en-US" sz="20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3">
            <a:extLst>
              <a:ext uri="{FF2B5EF4-FFF2-40B4-BE49-F238E27FC236}">
                <a16:creationId xmlns:a16="http://schemas.microsoft.com/office/drawing/2014/main" id="{561E9326-B059-5D4D-848D-25FA79B31DB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863CEE67-61DB-4749-A630-4E6E8053B170}" type="slidenum">
              <a:rPr lang="en-US" altLang="en-US" sz="1400"/>
              <a:pPr>
                <a:spcBef>
                  <a:spcPct val="0"/>
                </a:spcBef>
                <a:buFontTx/>
                <a:buNone/>
              </a:pPr>
              <a:t>28</a:t>
            </a:fld>
            <a:endParaRPr lang="en-US" altLang="en-US" sz="1400" dirty="0"/>
          </a:p>
        </p:txBody>
      </p:sp>
      <p:sp>
        <p:nvSpPr>
          <p:cNvPr id="32771" name="Rectangle 2">
            <a:extLst>
              <a:ext uri="{FF2B5EF4-FFF2-40B4-BE49-F238E27FC236}">
                <a16:creationId xmlns:a16="http://schemas.microsoft.com/office/drawing/2014/main" id="{2ECD0633-9D03-3D44-B583-0EAD03448962}"/>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Firewalls </a:t>
            </a:r>
            <a:r>
              <a:rPr lang="en-US" altLang="en-US" sz="1800" dirty="0">
                <a:solidFill>
                  <a:schemeClr val="tx1"/>
                </a:solidFill>
                <a:ea typeface="ＭＳ Ｐゴシック" panose="020B0600070205080204" pitchFamily="34" charset="-128"/>
              </a:rPr>
              <a:t>(1 of 2)</a:t>
            </a:r>
          </a:p>
        </p:txBody>
      </p:sp>
      <p:sp>
        <p:nvSpPr>
          <p:cNvPr id="32772" name="Rectangle 3">
            <a:extLst>
              <a:ext uri="{FF2B5EF4-FFF2-40B4-BE49-F238E27FC236}">
                <a16:creationId xmlns:a16="http://schemas.microsoft.com/office/drawing/2014/main" id="{6F2CFF48-FF01-D544-974D-C90095B93130}"/>
              </a:ext>
            </a:extLst>
          </p:cNvPr>
          <p:cNvSpPr>
            <a:spLocks noGrp="1" noChangeArrowheads="1"/>
          </p:cNvSpPr>
          <p:nvPr>
            <p:ph type="body" idx="1"/>
          </p:nvPr>
        </p:nvSpPr>
        <p:spPr>
          <a:xfrm>
            <a:off x="533400" y="1143000"/>
            <a:ext cx="8229600" cy="4572000"/>
          </a:xfrm>
        </p:spPr>
        <p:txBody>
          <a:bodyPr/>
          <a:lstStyle/>
          <a:p>
            <a:pPr marL="63500" indent="0" eaLnBrk="1" hangingPunct="1">
              <a:buFontTx/>
              <a:buNone/>
            </a:pPr>
            <a:r>
              <a:rPr lang="en-US" altLang="en-US" sz="2800" b="1" dirty="0">
                <a:solidFill>
                  <a:srgbClr val="FF6600"/>
                </a:solidFill>
                <a:ea typeface="ＭＳ Ｐゴシック" panose="020B0600070205080204" pitchFamily="34" charset="-128"/>
              </a:rPr>
              <a:t>Firewall</a:t>
            </a:r>
            <a:r>
              <a:rPr lang="en-US" altLang="en-US" sz="2800" dirty="0">
                <a:solidFill>
                  <a:srgbClr val="FF6600"/>
                </a:solidFill>
                <a:ea typeface="ＭＳ Ｐゴシック" panose="020B0600070205080204" pitchFamily="34" charset="-128"/>
              </a:rPr>
              <a:t>  </a:t>
            </a:r>
          </a:p>
          <a:p>
            <a:pPr marL="63500" indent="0" eaLnBrk="1" hangingPunct="1">
              <a:buFontTx/>
              <a:buNone/>
            </a:pPr>
            <a:r>
              <a:rPr lang="en-US" altLang="en-US" sz="2800" dirty="0">
                <a:ea typeface="ＭＳ Ｐゴシック" panose="020B0600070205080204" pitchFamily="34" charset="-128"/>
              </a:rPr>
              <a:t>A gateway machine and its software that protects a network by filtering the traffic it allows</a:t>
            </a:r>
          </a:p>
          <a:p>
            <a:pPr marL="63500" indent="0" eaLnBrk="1" hangingPunct="1">
              <a:buFontTx/>
              <a:buNone/>
            </a:pPr>
            <a:r>
              <a:rPr lang="en-US" altLang="en-US" sz="2800" b="1" dirty="0">
                <a:solidFill>
                  <a:srgbClr val="FF6600"/>
                </a:solidFill>
                <a:ea typeface="ＭＳ Ｐゴシック" panose="020B0600070205080204" pitchFamily="34" charset="-128"/>
              </a:rPr>
              <a:t>Access Control Policy</a:t>
            </a:r>
          </a:p>
          <a:p>
            <a:pPr marL="63500" indent="0" eaLnBrk="1" hangingPunct="1">
              <a:buFontTx/>
              <a:buNone/>
            </a:pPr>
            <a:r>
              <a:rPr lang="en-US" altLang="en-US" sz="2800" dirty="0">
                <a:ea typeface="ＭＳ Ｐゴシック" panose="020B0600070205080204" pitchFamily="34" charset="-128"/>
              </a:rPr>
              <a:t>A set of rules established by an organization that specifies what types of network communication are permitted and denied</a:t>
            </a:r>
          </a:p>
          <a:p>
            <a:pPr marL="63500" indent="0" eaLnBrk="1" hangingPunct="1">
              <a:buFontTx/>
              <a:buNone/>
            </a:pPr>
            <a:endParaRPr lang="en-US" altLang="en-US" sz="2800" dirty="0">
              <a:ea typeface="ＭＳ Ｐゴシック" panose="020B0600070205080204" pitchFamily="34" charset="-128"/>
            </a:endParaRPr>
          </a:p>
        </p:txBody>
      </p:sp>
      <p:sp>
        <p:nvSpPr>
          <p:cNvPr id="32773" name="Rectangle 4">
            <a:extLst>
              <a:ext uri="{FF2B5EF4-FFF2-40B4-BE49-F238E27FC236}">
                <a16:creationId xmlns:a16="http://schemas.microsoft.com/office/drawing/2014/main" id="{57AFA0F8-EF2A-9D41-998E-160C0B6A5DD8}"/>
              </a:ext>
            </a:extLst>
          </p:cNvPr>
          <p:cNvSpPr>
            <a:spLocks noChangeArrowheads="1"/>
          </p:cNvSpPr>
          <p:nvPr/>
        </p:nvSpPr>
        <p:spPr bwMode="auto">
          <a:xfrm>
            <a:off x="2438400" y="5181600"/>
            <a:ext cx="5334000" cy="6096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000" i="1" dirty="0"/>
              <a:t>Have your messages ever been</a:t>
            </a:r>
          </a:p>
          <a:p>
            <a:pPr algn="ctr">
              <a:spcBef>
                <a:spcPct val="0"/>
              </a:spcBef>
              <a:buFontTx/>
              <a:buNone/>
            </a:pPr>
            <a:r>
              <a:rPr lang="en-US" altLang="en-US" sz="2000" i="1" dirty="0"/>
              <a:t>returned undelivered, blocked by a firewall?</a:t>
            </a:r>
            <a:endParaRPr lang="en-US" altLang="en-US" sz="2400" i="1"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2">
            <a:extLst>
              <a:ext uri="{FF2B5EF4-FFF2-40B4-BE49-F238E27FC236}">
                <a16:creationId xmlns:a16="http://schemas.microsoft.com/office/drawing/2014/main" id="{756DF146-6265-0149-AB38-AC6BA863D826}"/>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4F9C60D-CF6E-204A-B5D5-BB1A87499960}" type="slidenum">
              <a:rPr lang="en-US" altLang="en-US" sz="1400"/>
              <a:pPr>
                <a:spcBef>
                  <a:spcPct val="0"/>
                </a:spcBef>
                <a:buFontTx/>
                <a:buNone/>
              </a:pPr>
              <a:t>29</a:t>
            </a:fld>
            <a:endParaRPr lang="en-US" altLang="en-US" sz="1400" dirty="0"/>
          </a:p>
        </p:txBody>
      </p:sp>
      <p:sp>
        <p:nvSpPr>
          <p:cNvPr id="33795" name="Rectangle 2">
            <a:extLst>
              <a:ext uri="{FF2B5EF4-FFF2-40B4-BE49-F238E27FC236}">
                <a16:creationId xmlns:a16="http://schemas.microsoft.com/office/drawing/2014/main" id="{0CB4B75A-8118-F24C-AD50-E4BEA5B55C46}"/>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Firewalls </a:t>
            </a:r>
            <a:r>
              <a:rPr lang="en-US" altLang="en-US" sz="1800" dirty="0">
                <a:solidFill>
                  <a:schemeClr val="tx1"/>
                </a:solidFill>
                <a:ea typeface="ＭＳ Ｐゴシック" panose="020B0600070205080204" pitchFamily="34" charset="-128"/>
              </a:rPr>
              <a:t>(2 of 2)</a:t>
            </a:r>
          </a:p>
        </p:txBody>
      </p:sp>
      <p:pic>
        <p:nvPicPr>
          <p:cNvPr id="3" name="Picture 2" descr="A figure depicts two hierarchy of interconnected PC’s (LAN) are protected by a firewall PC from the internet user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89463" y="1302589"/>
            <a:ext cx="4488873" cy="4047259"/>
          </a:xfrm>
          <a:prstGeom prst="rect">
            <a:avLst/>
          </a:prstGeom>
        </p:spPr>
      </p:pic>
      <p:sp>
        <p:nvSpPr>
          <p:cNvPr id="2" name="Rectangle 1"/>
          <p:cNvSpPr/>
          <p:nvPr/>
        </p:nvSpPr>
        <p:spPr>
          <a:xfrm>
            <a:off x="2289463" y="5390105"/>
            <a:ext cx="2589042" cy="338554"/>
          </a:xfrm>
          <a:prstGeom prst="rect">
            <a:avLst/>
          </a:prstGeom>
        </p:spPr>
        <p:txBody>
          <a:bodyPr wrap="none">
            <a:spAutoFit/>
          </a:bodyPr>
          <a:lstStyle/>
          <a:p>
            <a:r>
              <a:rPr lang="en-IN" sz="1600">
                <a:latin typeface="+mn-lt"/>
              </a:rPr>
              <a:t>A firewall protecting a LAN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3">
            <a:extLst>
              <a:ext uri="{FF2B5EF4-FFF2-40B4-BE49-F238E27FC236}">
                <a16:creationId xmlns:a16="http://schemas.microsoft.com/office/drawing/2014/main" id="{BBDF1C7B-1DF6-9E44-B1AD-F62DF95D02C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CB00D77-D2C7-624E-B064-50EDD26F6F6A}" type="slidenum">
              <a:rPr lang="en-US" altLang="en-US" sz="1400"/>
              <a:pPr>
                <a:spcBef>
                  <a:spcPct val="0"/>
                </a:spcBef>
                <a:buFontTx/>
                <a:buNone/>
              </a:pPr>
              <a:t>3</a:t>
            </a:fld>
            <a:endParaRPr lang="en-US" altLang="en-US" sz="1400" dirty="0"/>
          </a:p>
        </p:txBody>
      </p:sp>
      <p:sp>
        <p:nvSpPr>
          <p:cNvPr id="7171" name="Rectangle 2">
            <a:extLst>
              <a:ext uri="{FF2B5EF4-FFF2-40B4-BE49-F238E27FC236}">
                <a16:creationId xmlns:a16="http://schemas.microsoft.com/office/drawing/2014/main" id="{2EA19A49-0E73-0A4B-A0AE-07F0F5B7D657}"/>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Chapter Goals </a:t>
            </a:r>
            <a:r>
              <a:rPr lang="en-US" altLang="en-US" sz="1800" dirty="0">
                <a:solidFill>
                  <a:schemeClr val="tx1"/>
                </a:solidFill>
                <a:ea typeface="ＭＳ Ｐゴシック" panose="020B0600070205080204" pitchFamily="34" charset="-128"/>
              </a:rPr>
              <a:t>(2 of 2)</a:t>
            </a:r>
          </a:p>
        </p:txBody>
      </p:sp>
      <p:sp>
        <p:nvSpPr>
          <p:cNvPr id="7172" name="Rectangle 3">
            <a:extLst>
              <a:ext uri="{FF2B5EF4-FFF2-40B4-BE49-F238E27FC236}">
                <a16:creationId xmlns:a16="http://schemas.microsoft.com/office/drawing/2014/main" id="{4F0A6F6C-DB9D-5945-BE8A-9D5F53879115}"/>
              </a:ext>
            </a:extLst>
          </p:cNvPr>
          <p:cNvSpPr>
            <a:spLocks noGrp="1" noChangeArrowheads="1"/>
          </p:cNvSpPr>
          <p:nvPr>
            <p:ph type="body" idx="1"/>
          </p:nvPr>
        </p:nvSpPr>
        <p:spPr/>
        <p:txBody>
          <a:bodyPr/>
          <a:lstStyle/>
          <a:p>
            <a:pPr eaLnBrk="1" hangingPunct="1">
              <a:lnSpc>
                <a:spcPct val="90000"/>
              </a:lnSpc>
            </a:pPr>
            <a:r>
              <a:rPr lang="en-US" altLang="en-US" sz="2800" dirty="0">
                <a:ea typeface="ＭＳ Ｐゴシック" panose="020B0600070205080204" pitchFamily="34" charset="-128"/>
              </a:rPr>
              <a:t>Explain </a:t>
            </a:r>
            <a:r>
              <a:rPr lang="en-US" altLang="en-US" sz="2800" dirty="0">
                <a:solidFill>
                  <a:srgbClr val="FF6600"/>
                </a:solidFill>
                <a:ea typeface="ＭＳ Ｐゴシック" panose="020B0600070205080204" pitchFamily="34" charset="-128"/>
              </a:rPr>
              <a:t>packet </a:t>
            </a:r>
            <a:r>
              <a:rPr lang="en-US" altLang="en-US" sz="2800" dirty="0">
                <a:ea typeface="ＭＳ Ｐゴシック" panose="020B0600070205080204" pitchFamily="34" charset="-128"/>
              </a:rPr>
              <a:t>switching</a:t>
            </a:r>
          </a:p>
          <a:p>
            <a:pPr eaLnBrk="1" hangingPunct="1">
              <a:lnSpc>
                <a:spcPct val="90000"/>
              </a:lnSpc>
            </a:pPr>
            <a:r>
              <a:rPr lang="en-US" altLang="en-US" sz="2800" dirty="0">
                <a:ea typeface="ＭＳ Ｐゴシック" panose="020B0600070205080204" pitchFamily="34" charset="-128"/>
              </a:rPr>
              <a:t>Describe the basic roles of various </a:t>
            </a:r>
            <a:r>
              <a:rPr lang="en-US" altLang="en-US" sz="2800" dirty="0">
                <a:solidFill>
                  <a:srgbClr val="FF6600"/>
                </a:solidFill>
                <a:ea typeface="ＭＳ Ｐゴシック" panose="020B0600070205080204" pitchFamily="34" charset="-128"/>
              </a:rPr>
              <a:t>network protocols</a:t>
            </a:r>
          </a:p>
          <a:p>
            <a:pPr eaLnBrk="1" hangingPunct="1">
              <a:lnSpc>
                <a:spcPct val="90000"/>
              </a:lnSpc>
            </a:pPr>
            <a:r>
              <a:rPr lang="en-US" altLang="en-US" sz="2800" dirty="0">
                <a:ea typeface="ＭＳ Ｐゴシック" panose="020B0600070205080204" pitchFamily="34" charset="-128"/>
              </a:rPr>
              <a:t>Explain the role of a </a:t>
            </a:r>
            <a:r>
              <a:rPr lang="en-US" altLang="en-US" sz="2800" dirty="0">
                <a:solidFill>
                  <a:srgbClr val="FF6600"/>
                </a:solidFill>
                <a:ea typeface="ＭＳ Ｐゴシック" panose="020B0600070205080204" pitchFamily="34" charset="-128"/>
              </a:rPr>
              <a:t>firewall</a:t>
            </a:r>
          </a:p>
          <a:p>
            <a:pPr eaLnBrk="1" hangingPunct="1">
              <a:lnSpc>
                <a:spcPct val="90000"/>
              </a:lnSpc>
            </a:pPr>
            <a:r>
              <a:rPr lang="en-US" altLang="en-US" sz="2800" dirty="0">
                <a:ea typeface="ＭＳ Ｐゴシック" panose="020B0600070205080204" pitchFamily="34" charset="-128"/>
              </a:rPr>
              <a:t>Compare and contrast network </a:t>
            </a:r>
            <a:r>
              <a:rPr lang="en-US" altLang="en-US" sz="2800" dirty="0">
                <a:solidFill>
                  <a:srgbClr val="FF6600"/>
                </a:solidFill>
                <a:ea typeface="ＭＳ Ｐゴシック" panose="020B0600070205080204" pitchFamily="34" charset="-128"/>
              </a:rPr>
              <a:t>hostnames </a:t>
            </a:r>
            <a:r>
              <a:rPr lang="en-US" altLang="en-US" sz="2800" dirty="0">
                <a:ea typeface="ＭＳ Ｐゴシック" panose="020B0600070205080204" pitchFamily="34" charset="-128"/>
              </a:rPr>
              <a:t>and </a:t>
            </a:r>
            <a:r>
              <a:rPr lang="en-US" altLang="en-US" sz="2800" dirty="0">
                <a:solidFill>
                  <a:srgbClr val="FF6600"/>
                </a:solidFill>
                <a:ea typeface="ＭＳ Ｐゴシック" panose="020B0600070205080204" pitchFamily="34" charset="-128"/>
              </a:rPr>
              <a:t>IP addresses</a:t>
            </a:r>
          </a:p>
          <a:p>
            <a:pPr eaLnBrk="1" hangingPunct="1">
              <a:lnSpc>
                <a:spcPct val="90000"/>
              </a:lnSpc>
            </a:pPr>
            <a:r>
              <a:rPr lang="en-US" altLang="en-US" sz="2800" dirty="0">
                <a:ea typeface="ＭＳ Ｐゴシック" panose="020B0600070205080204" pitchFamily="34" charset="-128"/>
              </a:rPr>
              <a:t>Explain the </a:t>
            </a:r>
            <a:r>
              <a:rPr lang="en-US" altLang="en-US" sz="2800" dirty="0">
                <a:solidFill>
                  <a:srgbClr val="FF6600"/>
                </a:solidFill>
                <a:ea typeface="ＭＳ Ｐゴシック" panose="020B0600070205080204" pitchFamily="34" charset="-128"/>
              </a:rPr>
              <a:t>domain name </a:t>
            </a:r>
            <a:r>
              <a:rPr lang="en-US" altLang="en-US" sz="2800" dirty="0">
                <a:ea typeface="ＭＳ Ｐゴシック" panose="020B0600070205080204" pitchFamily="34" charset="-128"/>
              </a:rPr>
              <a:t>system</a:t>
            </a:r>
          </a:p>
          <a:p>
            <a:pPr eaLnBrk="1" hangingPunct="1">
              <a:lnSpc>
                <a:spcPct val="90000"/>
              </a:lnSpc>
            </a:pPr>
            <a:r>
              <a:rPr lang="en-US" altLang="en-US" sz="2800" dirty="0">
                <a:ea typeface="ＭＳ Ｐゴシック" panose="020B0600070205080204" pitchFamily="34" charset="-128"/>
              </a:rPr>
              <a:t>Describe </a:t>
            </a:r>
            <a:r>
              <a:rPr lang="en-US" altLang="en-US" sz="2800" dirty="0">
                <a:solidFill>
                  <a:srgbClr val="FF6600"/>
                </a:solidFill>
                <a:ea typeface="ＭＳ Ｐゴシック" panose="020B0600070205080204" pitchFamily="34" charset="-128"/>
              </a:rPr>
              <a:t>cloud computing </a:t>
            </a:r>
            <a:r>
              <a:rPr lang="en-US" altLang="en-US" sz="2800" dirty="0">
                <a:ea typeface="ＭＳ Ｐゴシック" panose="020B0600070205080204" pitchFamily="34" charset="-128"/>
              </a:rPr>
              <a:t>and its benefits</a:t>
            </a:r>
          </a:p>
          <a:p>
            <a:pPr eaLnBrk="1" hangingPunct="1">
              <a:lnSpc>
                <a:spcPct val="90000"/>
              </a:lnSpc>
            </a:pPr>
            <a:endParaRPr lang="en-US" altLang="en-US" sz="2800" dirty="0">
              <a:solidFill>
                <a:srgbClr val="0000FF"/>
              </a:solidFill>
              <a:ea typeface="ＭＳ Ｐゴシック" panose="020B0600070205080204" pitchFamily="34" charset="-128"/>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a:extLst>
              <a:ext uri="{FF2B5EF4-FFF2-40B4-BE49-F238E27FC236}">
                <a16:creationId xmlns:a16="http://schemas.microsoft.com/office/drawing/2014/main" id="{E9A97CFF-86B3-C74A-965C-4F086A51EEA9}"/>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7B1DAAE3-3A0E-5541-871F-20C6BC527988}" type="slidenum">
              <a:rPr lang="en-US" altLang="en-US" sz="1400"/>
              <a:pPr>
                <a:spcBef>
                  <a:spcPct val="0"/>
                </a:spcBef>
                <a:buFontTx/>
                <a:buNone/>
              </a:pPr>
              <a:t>30</a:t>
            </a:fld>
            <a:endParaRPr lang="en-US" altLang="en-US" sz="1400" dirty="0"/>
          </a:p>
        </p:txBody>
      </p:sp>
      <p:sp>
        <p:nvSpPr>
          <p:cNvPr id="34819" name="Rectangle 2">
            <a:extLst>
              <a:ext uri="{FF2B5EF4-FFF2-40B4-BE49-F238E27FC236}">
                <a16:creationId xmlns:a16="http://schemas.microsoft.com/office/drawing/2014/main" id="{380CA3F1-36F1-5C48-B65B-CBA41BDFF975}"/>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Network Addresses </a:t>
            </a:r>
            <a:r>
              <a:rPr lang="en-US" altLang="en-US" sz="1800" dirty="0">
                <a:solidFill>
                  <a:schemeClr val="tx1"/>
                </a:solidFill>
                <a:ea typeface="ＭＳ Ｐゴシック" panose="020B0600070205080204" pitchFamily="34" charset="-128"/>
              </a:rPr>
              <a:t>(1 of 3)</a:t>
            </a:r>
          </a:p>
        </p:txBody>
      </p:sp>
      <p:sp>
        <p:nvSpPr>
          <p:cNvPr id="34820" name="Rectangle 3">
            <a:extLst>
              <a:ext uri="{FF2B5EF4-FFF2-40B4-BE49-F238E27FC236}">
                <a16:creationId xmlns:a16="http://schemas.microsoft.com/office/drawing/2014/main" id="{9C95FFDE-051B-B143-9E03-AAE6DE506889}"/>
              </a:ext>
            </a:extLst>
          </p:cNvPr>
          <p:cNvSpPr>
            <a:spLocks noGrp="1" noChangeArrowheads="1"/>
          </p:cNvSpPr>
          <p:nvPr>
            <p:ph type="body" idx="1"/>
          </p:nvPr>
        </p:nvSpPr>
        <p:spPr>
          <a:xfrm>
            <a:off x="495300" y="1288134"/>
            <a:ext cx="8229600" cy="4572000"/>
          </a:xfrm>
        </p:spPr>
        <p:txBody>
          <a:bodyPr/>
          <a:lstStyle/>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Hostname</a:t>
            </a:r>
            <a:r>
              <a:rPr lang="en-US" altLang="en-US" sz="2800" dirty="0">
                <a:solidFill>
                  <a:srgbClr val="FF6600"/>
                </a:solidFill>
                <a:ea typeface="ＭＳ Ｐゴシック" panose="020B0600070205080204" pitchFamily="34" charset="-128"/>
              </a:rPr>
              <a:t>  </a:t>
            </a:r>
          </a:p>
          <a:p>
            <a:pPr marL="0" indent="0" eaLnBrk="1" hangingPunct="1">
              <a:lnSpc>
                <a:spcPct val="90000"/>
              </a:lnSpc>
              <a:buFontTx/>
              <a:buNone/>
            </a:pPr>
            <a:r>
              <a:rPr lang="en-US" altLang="en-US" sz="2800" dirty="0">
                <a:ea typeface="ＭＳ Ｐゴシック" panose="020B0600070205080204" pitchFamily="34" charset="-128"/>
              </a:rPr>
              <a:t>A name made up of words separated by dots that uniquely identifies a computer on the Internet</a:t>
            </a:r>
          </a:p>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IP Address</a:t>
            </a:r>
            <a:endParaRPr lang="en-US" altLang="en-US" sz="2800" dirty="0">
              <a:solidFill>
                <a:srgbClr val="FF6600"/>
              </a:solidFill>
              <a:ea typeface="ＭＳ Ｐゴシック" panose="020B0600070205080204" pitchFamily="34" charset="-128"/>
            </a:endParaRPr>
          </a:p>
          <a:p>
            <a:pPr marL="0" indent="0" eaLnBrk="1" hangingPunct="1">
              <a:lnSpc>
                <a:spcPct val="90000"/>
              </a:lnSpc>
              <a:buFontTx/>
              <a:buNone/>
            </a:pPr>
            <a:r>
              <a:rPr lang="en-US" altLang="en-US" sz="2800" dirty="0">
                <a:ea typeface="ＭＳ Ｐゴシック" panose="020B0600070205080204" pitchFamily="34" charset="-128"/>
              </a:rPr>
              <a:t>An address made up of four one-byte numeric values separated by dots that uniquely identifies a computer on the Internet</a:t>
            </a:r>
          </a:p>
        </p:txBody>
      </p:sp>
      <p:sp>
        <p:nvSpPr>
          <p:cNvPr id="34821" name="TextBox 1">
            <a:extLst>
              <a:ext uri="{FF2B5EF4-FFF2-40B4-BE49-F238E27FC236}">
                <a16:creationId xmlns:a16="http://schemas.microsoft.com/office/drawing/2014/main" id="{A9B3C952-BCB8-AD4E-9392-53481EC01658}"/>
              </a:ext>
            </a:extLst>
          </p:cNvPr>
          <p:cNvSpPr txBox="1">
            <a:spLocks noChangeArrowheads="1"/>
          </p:cNvSpPr>
          <p:nvPr/>
        </p:nvSpPr>
        <p:spPr bwMode="auto">
          <a:xfrm>
            <a:off x="1595718" y="5030330"/>
            <a:ext cx="6248400" cy="708025"/>
          </a:xfrm>
          <a:prstGeom prst="rect">
            <a:avLst/>
          </a:prstGeom>
          <a:solidFill>
            <a:schemeClr val="accent1"/>
          </a:solidFill>
          <a:ln w="9525">
            <a:solidFill>
              <a:srgbClr val="000000"/>
            </a:solidFill>
            <a:miter lim="800000"/>
            <a:headEnd/>
            <a:tailEnd/>
          </a:ln>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000" i="1" dirty="0"/>
              <a:t>Is there a correspondence between the parts of a hostname and an IP address?</a:t>
            </a:r>
            <a:endParaRPr lang="en-US" altLang="en-US" sz="20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3">
            <a:extLst>
              <a:ext uri="{FF2B5EF4-FFF2-40B4-BE49-F238E27FC236}">
                <a16:creationId xmlns:a16="http://schemas.microsoft.com/office/drawing/2014/main" id="{6E99C12D-81B4-F046-B00D-4470A660BF2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D108A227-3D7E-8A4F-AB6C-9EAC3E8F515C}" type="slidenum">
              <a:rPr lang="en-US" altLang="en-US" sz="1400"/>
              <a:pPr>
                <a:spcBef>
                  <a:spcPct val="0"/>
                </a:spcBef>
                <a:buFontTx/>
                <a:buNone/>
              </a:pPr>
              <a:t>31</a:t>
            </a:fld>
            <a:endParaRPr lang="en-US" altLang="en-US" sz="1400" dirty="0"/>
          </a:p>
        </p:txBody>
      </p:sp>
      <p:sp>
        <p:nvSpPr>
          <p:cNvPr id="35843" name="Rectangle 2">
            <a:extLst>
              <a:ext uri="{FF2B5EF4-FFF2-40B4-BE49-F238E27FC236}">
                <a16:creationId xmlns:a16="http://schemas.microsoft.com/office/drawing/2014/main" id="{957A502A-D572-E342-83BF-152F3B7EB120}"/>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Network Addresses </a:t>
            </a:r>
            <a:r>
              <a:rPr lang="en-US" altLang="en-US" sz="1800" dirty="0">
                <a:solidFill>
                  <a:schemeClr val="tx1"/>
                </a:solidFill>
                <a:ea typeface="ＭＳ Ｐゴシック" panose="020B0600070205080204" pitchFamily="34" charset="-128"/>
              </a:rPr>
              <a:t>(2 of 3)</a:t>
            </a:r>
          </a:p>
        </p:txBody>
      </p:sp>
      <p:sp>
        <p:nvSpPr>
          <p:cNvPr id="35845" name="TextBox 1">
            <a:extLst>
              <a:ext uri="{FF2B5EF4-FFF2-40B4-BE49-F238E27FC236}">
                <a16:creationId xmlns:a16="http://schemas.microsoft.com/office/drawing/2014/main" id="{2D1F1FEF-5F60-2343-B6F0-B7F2892326B0}"/>
              </a:ext>
            </a:extLst>
          </p:cNvPr>
          <p:cNvSpPr txBox="1">
            <a:spLocks noChangeArrowheads="1"/>
          </p:cNvSpPr>
          <p:nvPr/>
        </p:nvSpPr>
        <p:spPr bwMode="auto">
          <a:xfrm>
            <a:off x="1752600" y="4419600"/>
            <a:ext cx="6248400" cy="862013"/>
          </a:xfrm>
          <a:prstGeom prst="rect">
            <a:avLst/>
          </a:prstGeom>
          <a:solidFill>
            <a:schemeClr val="accent1"/>
          </a:solidFill>
          <a:ln w="9525">
            <a:solidFill>
              <a:srgbClr val="000000"/>
            </a:solidFill>
            <a:miter lim="800000"/>
            <a:headEnd/>
            <a:tailEnd/>
          </a:ln>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buFontTx/>
              <a:buNone/>
            </a:pPr>
            <a:r>
              <a:rPr lang="en-US" altLang="en-US" sz="2000" i="1" dirty="0"/>
              <a:t>What is wrong with the IP4 strategy?</a:t>
            </a:r>
          </a:p>
          <a:p>
            <a:pPr>
              <a:buFontTx/>
              <a:buNone/>
            </a:pPr>
            <a:r>
              <a:rPr lang="en-US" altLang="en-US" sz="2000" i="1" dirty="0"/>
              <a:t>How did smartphones contribute to the problem? </a:t>
            </a:r>
          </a:p>
        </p:txBody>
      </p:sp>
      <p:pic>
        <p:nvPicPr>
          <p:cNvPr id="3" name="Picture 2" descr="An IP address 148.78.250.12 stores four bytes labeled 10010100, 01001110, 11111010, and 00001100 respectively."/>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44436" y="1676400"/>
            <a:ext cx="4655128" cy="1587730"/>
          </a:xfrm>
          <a:prstGeom prst="rect">
            <a:avLst/>
          </a:prstGeom>
        </p:spPr>
      </p:pic>
      <p:sp>
        <p:nvSpPr>
          <p:cNvPr id="2" name="Rectangle 1"/>
          <p:cNvSpPr/>
          <p:nvPr/>
        </p:nvSpPr>
        <p:spPr>
          <a:xfrm>
            <a:off x="2934628" y="3408969"/>
            <a:ext cx="3034292" cy="338554"/>
          </a:xfrm>
          <a:prstGeom prst="rect">
            <a:avLst/>
          </a:prstGeom>
        </p:spPr>
        <p:txBody>
          <a:bodyPr wrap="none">
            <a:spAutoFit/>
          </a:bodyPr>
          <a:lstStyle/>
          <a:p>
            <a:r>
              <a:rPr lang="en-IN" sz="1600" dirty="0">
                <a:latin typeface="+mn-lt"/>
              </a:rPr>
              <a:t>An IP address stored in 4 bytes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3">
            <a:extLst>
              <a:ext uri="{FF2B5EF4-FFF2-40B4-BE49-F238E27FC236}">
                <a16:creationId xmlns:a16="http://schemas.microsoft.com/office/drawing/2014/main" id="{20BC417B-E4C0-D647-913A-EDCC0B66BD6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1B1BB7F-43AD-F249-A5BB-E302A4F5C1A0}" type="slidenum">
              <a:rPr lang="en-US" altLang="en-US" sz="1400"/>
              <a:pPr>
                <a:spcBef>
                  <a:spcPct val="0"/>
                </a:spcBef>
                <a:buFontTx/>
                <a:buNone/>
              </a:pPr>
              <a:t>32</a:t>
            </a:fld>
            <a:endParaRPr lang="en-US" altLang="en-US" sz="1400" dirty="0"/>
          </a:p>
        </p:txBody>
      </p:sp>
      <p:sp>
        <p:nvSpPr>
          <p:cNvPr id="36867" name="Rectangle 2">
            <a:extLst>
              <a:ext uri="{FF2B5EF4-FFF2-40B4-BE49-F238E27FC236}">
                <a16:creationId xmlns:a16="http://schemas.microsoft.com/office/drawing/2014/main" id="{7090876C-978E-0B4B-A9BC-D7F8D7A954D5}"/>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Network Addresses </a:t>
            </a:r>
            <a:r>
              <a:rPr lang="en-US" altLang="en-US" sz="1600" dirty="0">
                <a:solidFill>
                  <a:schemeClr val="tx1"/>
                </a:solidFill>
                <a:ea typeface="ＭＳ Ｐゴシック" panose="020B0600070205080204" pitchFamily="34" charset="-128"/>
              </a:rPr>
              <a:t>(3 of 3)</a:t>
            </a:r>
          </a:p>
        </p:txBody>
      </p:sp>
      <p:sp>
        <p:nvSpPr>
          <p:cNvPr id="36869" name="TextBox 1">
            <a:extLst>
              <a:ext uri="{FF2B5EF4-FFF2-40B4-BE49-F238E27FC236}">
                <a16:creationId xmlns:a16="http://schemas.microsoft.com/office/drawing/2014/main" id="{B84BA35C-438E-9149-8893-3CB5AB358397}"/>
              </a:ext>
            </a:extLst>
          </p:cNvPr>
          <p:cNvSpPr txBox="1">
            <a:spLocks noChangeArrowheads="1"/>
          </p:cNvSpPr>
          <p:nvPr/>
        </p:nvSpPr>
        <p:spPr bwMode="auto">
          <a:xfrm>
            <a:off x="1295400" y="1371600"/>
            <a:ext cx="7391400" cy="3970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800" b="1" dirty="0">
                <a:solidFill>
                  <a:srgbClr val="FF6600"/>
                </a:solidFill>
              </a:rPr>
              <a:t>IPv4 </a:t>
            </a:r>
          </a:p>
          <a:p>
            <a:pPr>
              <a:spcBef>
                <a:spcPct val="0"/>
              </a:spcBef>
              <a:buFontTx/>
              <a:buNone/>
            </a:pPr>
            <a:endParaRPr lang="en-US" altLang="en-US" sz="1800" b="1" dirty="0">
              <a:solidFill>
                <a:srgbClr val="0000FF"/>
              </a:solidFill>
            </a:endParaRPr>
          </a:p>
          <a:p>
            <a:pPr>
              <a:spcBef>
                <a:spcPct val="0"/>
              </a:spcBef>
              <a:buFontTx/>
              <a:buNone/>
            </a:pPr>
            <a:r>
              <a:rPr lang="en-US" altLang="en-US" sz="2800" dirty="0"/>
              <a:t>The last block </a:t>
            </a:r>
            <a:r>
              <a:rPr lang="en-US" altLang="en-US" sz="2800" dirty="0">
                <a:cs typeface="Arial" panose="020B0604020202020204" pitchFamily="34" charset="0"/>
              </a:rPr>
              <a:t>was assigned in 2011</a:t>
            </a:r>
          </a:p>
          <a:p>
            <a:pPr>
              <a:spcBef>
                <a:spcPct val="0"/>
              </a:spcBef>
              <a:buFontTx/>
              <a:buNone/>
            </a:pPr>
            <a:endParaRPr lang="en-US" altLang="en-US" sz="1800" dirty="0">
              <a:cs typeface="Arial" panose="020B0604020202020204" pitchFamily="34" charset="0"/>
            </a:endParaRPr>
          </a:p>
          <a:p>
            <a:pPr>
              <a:spcBef>
                <a:spcPct val="0"/>
              </a:spcBef>
              <a:buFontTx/>
              <a:buNone/>
            </a:pPr>
            <a:r>
              <a:rPr lang="en-US" altLang="en-US" sz="2800" b="1" dirty="0">
                <a:solidFill>
                  <a:srgbClr val="FF6600"/>
                </a:solidFill>
                <a:cs typeface="Arial" panose="020B0604020202020204" pitchFamily="34" charset="0"/>
              </a:rPr>
              <a:t>IPv6</a:t>
            </a:r>
          </a:p>
          <a:p>
            <a:pPr>
              <a:spcBef>
                <a:spcPct val="0"/>
              </a:spcBef>
              <a:buFontTx/>
              <a:buNone/>
            </a:pPr>
            <a:endParaRPr lang="en-US" altLang="en-US" sz="1600" b="1" dirty="0">
              <a:solidFill>
                <a:srgbClr val="0000FF"/>
              </a:solidFill>
              <a:cs typeface="Arial" panose="020B0604020202020204" pitchFamily="34" charset="0"/>
            </a:endParaRPr>
          </a:p>
          <a:p>
            <a:pPr>
              <a:spcBef>
                <a:spcPct val="0"/>
              </a:spcBef>
              <a:buFontTx/>
              <a:buNone/>
            </a:pPr>
            <a:r>
              <a:rPr lang="en-US" altLang="en-US" sz="2800" dirty="0">
                <a:cs typeface="Arial" panose="020B0604020202020204" pitchFamily="34" charset="0"/>
              </a:rPr>
              <a:t>32 bits organized into four groups of 8</a:t>
            </a:r>
          </a:p>
          <a:p>
            <a:pPr>
              <a:spcBef>
                <a:spcPct val="0"/>
              </a:spcBef>
              <a:buFontTx/>
              <a:buNone/>
            </a:pPr>
            <a:endParaRPr lang="en-US" altLang="en-US" sz="1800" dirty="0">
              <a:cs typeface="Arial" panose="020B0604020202020204" pitchFamily="34" charset="0"/>
            </a:endParaRPr>
          </a:p>
          <a:p>
            <a:pPr>
              <a:spcBef>
                <a:spcPct val="0"/>
              </a:spcBef>
              <a:buFontTx/>
              <a:buNone/>
            </a:pPr>
            <a:r>
              <a:rPr lang="en-US" altLang="en-US" sz="2400" dirty="0">
                <a:latin typeface="Courier" pitchFamily="2" charset="0"/>
                <a:cs typeface="Arial" panose="020B0604020202020204" pitchFamily="34" charset="0"/>
              </a:rPr>
              <a:t>FE80:0000:0000:0000:0202:B3FF:FE1E:8329</a:t>
            </a:r>
          </a:p>
          <a:p>
            <a:pPr>
              <a:spcBef>
                <a:spcPct val="0"/>
              </a:spcBef>
              <a:buFontTx/>
              <a:buNone/>
            </a:pPr>
            <a:endParaRPr lang="en-US" altLang="en-US" sz="1800" b="1" dirty="0">
              <a:latin typeface="Courier" pitchFamily="2" charset="0"/>
              <a:cs typeface="Arial" panose="020B0604020202020204" pitchFamily="34" charset="0"/>
            </a:endParaRPr>
          </a:p>
          <a:p>
            <a:pPr>
              <a:spcBef>
                <a:spcPct val="0"/>
              </a:spcBef>
              <a:buFontTx/>
              <a:buNone/>
            </a:pPr>
            <a:r>
              <a:rPr lang="en-US" altLang="en-US" sz="2800" dirty="0">
                <a:cs typeface="Arial" panose="020B0604020202020204" pitchFamily="34" charset="0"/>
              </a:rPr>
              <a:t>They work in parallel</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3">
            <a:extLst>
              <a:ext uri="{FF2B5EF4-FFF2-40B4-BE49-F238E27FC236}">
                <a16:creationId xmlns:a16="http://schemas.microsoft.com/office/drawing/2014/main" id="{5FC99033-8EDD-BB41-9A58-F9EE541EB10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B504920-4676-734A-8FBA-48EF6C9B9031}" type="slidenum">
              <a:rPr lang="en-US" altLang="en-US" sz="1400"/>
              <a:pPr>
                <a:spcBef>
                  <a:spcPct val="0"/>
                </a:spcBef>
                <a:buFontTx/>
                <a:buNone/>
              </a:pPr>
              <a:t>33</a:t>
            </a:fld>
            <a:endParaRPr lang="en-US" altLang="en-US" sz="1400" dirty="0"/>
          </a:p>
        </p:txBody>
      </p:sp>
      <p:sp>
        <p:nvSpPr>
          <p:cNvPr id="37891" name="Rectangle 2">
            <a:extLst>
              <a:ext uri="{FF2B5EF4-FFF2-40B4-BE49-F238E27FC236}">
                <a16:creationId xmlns:a16="http://schemas.microsoft.com/office/drawing/2014/main" id="{4C07AC27-1F8E-9149-9F55-A1EDC2EE73F6}"/>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Domain Name System </a:t>
            </a:r>
            <a:r>
              <a:rPr lang="en-US" altLang="en-US" sz="1800" dirty="0">
                <a:solidFill>
                  <a:schemeClr val="tx1"/>
                </a:solidFill>
                <a:ea typeface="ＭＳ Ｐゴシック" panose="020B0600070205080204" pitchFamily="34" charset="-128"/>
              </a:rPr>
              <a:t>(1 of 5)</a:t>
            </a:r>
          </a:p>
        </p:txBody>
      </p:sp>
      <p:sp>
        <p:nvSpPr>
          <p:cNvPr id="21507" name="Rectangle 3">
            <a:extLst>
              <a:ext uri="{FF2B5EF4-FFF2-40B4-BE49-F238E27FC236}">
                <a16:creationId xmlns:a16="http://schemas.microsoft.com/office/drawing/2014/main" id="{78BDCEB8-BB01-AF4A-9011-BC7DC6E959E1}"/>
              </a:ext>
            </a:extLst>
          </p:cNvPr>
          <p:cNvSpPr>
            <a:spLocks noGrp="1" noChangeArrowheads="1"/>
          </p:cNvSpPr>
          <p:nvPr>
            <p:ph type="body" idx="1"/>
          </p:nvPr>
        </p:nvSpPr>
        <p:spPr>
          <a:xfrm>
            <a:off x="457200" y="1295400"/>
            <a:ext cx="8229600" cy="4953000"/>
          </a:xfrm>
        </p:spPr>
        <p:txBody>
          <a:bodyPr>
            <a:normAutofit lnSpcReduction="10000"/>
          </a:bodyPr>
          <a:lstStyle/>
          <a:p>
            <a:pPr marL="0" indent="0" eaLnBrk="1" hangingPunct="1">
              <a:lnSpc>
                <a:spcPct val="90000"/>
              </a:lnSpc>
              <a:buFontTx/>
              <a:buNone/>
              <a:defRPr/>
            </a:pPr>
            <a:r>
              <a:rPr lang="en-US" sz="2800" b="1" dirty="0">
                <a:solidFill>
                  <a:srgbClr val="FF6600"/>
                </a:solidFill>
                <a:ea typeface="+mn-ea"/>
                <a:cs typeface="+mn-cs"/>
              </a:rPr>
              <a:t>Host Number</a:t>
            </a:r>
            <a:endParaRPr lang="en-US" sz="2800" dirty="0">
              <a:solidFill>
                <a:srgbClr val="FF6600"/>
              </a:solidFill>
              <a:ea typeface="+mn-ea"/>
              <a:cs typeface="+mn-cs"/>
            </a:endParaRPr>
          </a:p>
          <a:p>
            <a:pPr marL="0" indent="0" eaLnBrk="1" hangingPunct="1">
              <a:lnSpc>
                <a:spcPct val="90000"/>
              </a:lnSpc>
              <a:buFontTx/>
              <a:buNone/>
              <a:defRPr/>
            </a:pPr>
            <a:r>
              <a:rPr lang="en-US" sz="2800" dirty="0">
                <a:ea typeface="+mn-ea"/>
                <a:cs typeface="+mn-cs"/>
              </a:rPr>
              <a:t>The part of the IP address that specifies a particular host (machine) on the network </a:t>
            </a:r>
          </a:p>
          <a:p>
            <a:pPr marL="0" indent="0" eaLnBrk="1" hangingPunct="1">
              <a:lnSpc>
                <a:spcPct val="90000"/>
              </a:lnSpc>
              <a:buFontTx/>
              <a:buNone/>
              <a:defRPr/>
            </a:pPr>
            <a:r>
              <a:rPr lang="en-US" sz="2800" i="1" dirty="0">
                <a:ea typeface="+mn-ea"/>
                <a:cs typeface="+mn-cs"/>
              </a:rPr>
              <a:t>Yes, but what is it?</a:t>
            </a:r>
            <a:endParaRPr lang="en-US" sz="2800" dirty="0">
              <a:ea typeface="+mn-ea"/>
              <a:cs typeface="+mn-cs"/>
            </a:endParaRPr>
          </a:p>
          <a:p>
            <a:pPr marL="0" indent="0" eaLnBrk="1" hangingPunct="1">
              <a:lnSpc>
                <a:spcPct val="90000"/>
              </a:lnSpc>
              <a:buFontTx/>
              <a:buNone/>
              <a:defRPr/>
            </a:pPr>
            <a:r>
              <a:rPr lang="en-US" sz="2800" b="1" dirty="0">
                <a:solidFill>
                  <a:srgbClr val="FF6600"/>
                </a:solidFill>
                <a:ea typeface="+mn-ea"/>
                <a:cs typeface="+mn-cs"/>
              </a:rPr>
              <a:t>Domain Name</a:t>
            </a:r>
            <a:endParaRPr lang="en-US" sz="2800" dirty="0">
              <a:solidFill>
                <a:srgbClr val="FF6600"/>
              </a:solidFill>
              <a:ea typeface="+mn-ea"/>
              <a:cs typeface="+mn-cs"/>
            </a:endParaRPr>
          </a:p>
          <a:p>
            <a:pPr marL="0" indent="0" eaLnBrk="1" hangingPunct="1">
              <a:lnSpc>
                <a:spcPct val="90000"/>
              </a:lnSpc>
              <a:buFontTx/>
              <a:buNone/>
              <a:defRPr/>
            </a:pPr>
            <a:r>
              <a:rPr lang="en-US" sz="2800" dirty="0">
                <a:ea typeface="+mn-ea"/>
                <a:cs typeface="+mn-cs"/>
              </a:rPr>
              <a:t>The part of a hostname that specifies a specific organization or group</a:t>
            </a:r>
          </a:p>
          <a:p>
            <a:pPr marL="0" indent="0" eaLnBrk="1" hangingPunct="1">
              <a:lnSpc>
                <a:spcPct val="90000"/>
              </a:lnSpc>
              <a:buFontTx/>
              <a:buNone/>
              <a:defRPr/>
            </a:pPr>
            <a:r>
              <a:rPr lang="en-US" sz="2800" b="1" dirty="0">
                <a:solidFill>
                  <a:srgbClr val="FF6600"/>
                </a:solidFill>
                <a:ea typeface="+mn-ea"/>
                <a:cs typeface="+mn-cs"/>
              </a:rPr>
              <a:t>Top-Level Domain (TLD)</a:t>
            </a:r>
            <a:endParaRPr lang="en-US" sz="2800" dirty="0">
              <a:solidFill>
                <a:srgbClr val="FF6600"/>
              </a:solidFill>
              <a:ea typeface="+mn-ea"/>
              <a:cs typeface="+mn-cs"/>
            </a:endParaRPr>
          </a:p>
          <a:p>
            <a:pPr marL="0" indent="0" eaLnBrk="1" hangingPunct="1">
              <a:lnSpc>
                <a:spcPct val="90000"/>
              </a:lnSpc>
              <a:buFontTx/>
              <a:buNone/>
              <a:defRPr/>
            </a:pPr>
            <a:r>
              <a:rPr lang="en-US" sz="2800" dirty="0">
                <a:ea typeface="+mn-ea"/>
                <a:cs typeface="+mn-cs"/>
              </a:rPr>
              <a:t>The last section of a domain name that specifies the type of organization or its country of origin</a:t>
            </a:r>
          </a:p>
          <a:p>
            <a:pPr marL="0" indent="0" eaLnBrk="1" hangingPunct="1">
              <a:lnSpc>
                <a:spcPct val="90000"/>
              </a:lnSpc>
              <a:buFontTx/>
              <a:buNone/>
              <a:defRPr/>
            </a:pPr>
            <a:endParaRPr lang="en-US" dirty="0">
              <a:ea typeface="+mn-ea"/>
              <a:cs typeface="+mn-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3">
            <a:extLst>
              <a:ext uri="{FF2B5EF4-FFF2-40B4-BE49-F238E27FC236}">
                <a16:creationId xmlns:a16="http://schemas.microsoft.com/office/drawing/2014/main" id="{EA9EE267-B06E-EC4B-BCC1-3B0CA5F9AE35}"/>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0126C26-B931-4240-A5CA-5BDA72F65773}" type="slidenum">
              <a:rPr lang="en-US" altLang="en-US" sz="1400"/>
              <a:pPr>
                <a:spcBef>
                  <a:spcPct val="0"/>
                </a:spcBef>
                <a:buFontTx/>
                <a:buNone/>
              </a:pPr>
              <a:t>34</a:t>
            </a:fld>
            <a:endParaRPr lang="en-US" altLang="en-US" sz="1400" dirty="0"/>
          </a:p>
        </p:txBody>
      </p:sp>
      <p:sp>
        <p:nvSpPr>
          <p:cNvPr id="38915" name="Rectangle 2">
            <a:extLst>
              <a:ext uri="{FF2B5EF4-FFF2-40B4-BE49-F238E27FC236}">
                <a16:creationId xmlns:a16="http://schemas.microsoft.com/office/drawing/2014/main" id="{342857AA-019F-3E46-8E2D-212EA29AB557}"/>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Domain Name System </a:t>
            </a:r>
            <a:r>
              <a:rPr lang="en-US" altLang="en-US" sz="1800" dirty="0">
                <a:solidFill>
                  <a:schemeClr val="tx1"/>
                </a:solidFill>
                <a:ea typeface="ＭＳ Ｐゴシック" panose="020B0600070205080204" pitchFamily="34" charset="-128"/>
              </a:rPr>
              <a:t>(2 of 5)</a:t>
            </a:r>
          </a:p>
        </p:txBody>
      </p:sp>
      <p:sp>
        <p:nvSpPr>
          <p:cNvPr id="38916" name="Rectangle 3">
            <a:extLst>
              <a:ext uri="{FF2B5EF4-FFF2-40B4-BE49-F238E27FC236}">
                <a16:creationId xmlns:a16="http://schemas.microsoft.com/office/drawing/2014/main" id="{DB1D4D10-77B1-3B4A-8676-9D36D408A46C}"/>
              </a:ext>
            </a:extLst>
          </p:cNvPr>
          <p:cNvSpPr>
            <a:spLocks noGrp="1" noChangeArrowheads="1"/>
          </p:cNvSpPr>
          <p:nvPr>
            <p:ph type="body" idx="1"/>
          </p:nvPr>
        </p:nvSpPr>
        <p:spPr>
          <a:xfrm>
            <a:off x="566569" y="1295400"/>
            <a:ext cx="8229600" cy="3657600"/>
          </a:xfrm>
        </p:spPr>
        <p:txBody>
          <a:bodyPr>
            <a:normAutofit fontScale="92500" lnSpcReduction="20000"/>
          </a:bodyPr>
          <a:lstStyle/>
          <a:p>
            <a:pPr marL="0" indent="0" eaLnBrk="1" hangingPunct="1">
              <a:buFontTx/>
              <a:buNone/>
              <a:defRPr/>
            </a:pPr>
            <a:r>
              <a:rPr lang="en-US" altLang="en-US" sz="2800" b="1" dirty="0">
                <a:solidFill>
                  <a:srgbClr val="FF6600"/>
                </a:solidFill>
                <a:ea typeface="ＭＳ Ｐゴシック" pitchFamily="34" charset="-128"/>
              </a:rPr>
              <a:t>Domain Name System</a:t>
            </a:r>
            <a:r>
              <a:rPr lang="en-US" altLang="en-US" sz="2800" dirty="0">
                <a:solidFill>
                  <a:srgbClr val="FF6600"/>
                </a:solidFill>
                <a:ea typeface="ＭＳ Ｐゴシック" pitchFamily="34" charset="-128"/>
              </a:rPr>
              <a:t> </a:t>
            </a:r>
            <a:r>
              <a:rPr lang="en-US" altLang="en-US" sz="2800" b="1" dirty="0">
                <a:solidFill>
                  <a:srgbClr val="FF6600"/>
                </a:solidFill>
                <a:ea typeface="ＭＳ Ｐゴシック" pitchFamily="34" charset="-128"/>
              </a:rPr>
              <a:t>(DNS) </a:t>
            </a:r>
          </a:p>
          <a:p>
            <a:pPr marL="0" indent="0" eaLnBrk="1" hangingPunct="1">
              <a:buFontTx/>
              <a:buNone/>
              <a:defRPr/>
            </a:pPr>
            <a:r>
              <a:rPr lang="en-US" altLang="en-US" sz="2800" dirty="0">
                <a:ea typeface="ＭＳ Ｐゴシック" pitchFamily="34" charset="-128"/>
              </a:rPr>
              <a:t>A distributed system for managing hostname resolution</a:t>
            </a:r>
          </a:p>
          <a:p>
            <a:pPr marL="0" indent="0" eaLnBrk="1" hangingPunct="1">
              <a:buFontTx/>
              <a:buNone/>
              <a:defRPr/>
            </a:pPr>
            <a:r>
              <a:rPr lang="en-US" altLang="en-US" sz="2800" b="1" dirty="0">
                <a:solidFill>
                  <a:srgbClr val="FF6600"/>
                </a:solidFill>
                <a:ea typeface="ＭＳ Ｐゴシック" pitchFamily="34" charset="-128"/>
              </a:rPr>
              <a:t>Domain Name Server</a:t>
            </a:r>
            <a:endParaRPr lang="en-US" altLang="en-US" sz="2800" dirty="0">
              <a:solidFill>
                <a:srgbClr val="FF6600"/>
              </a:solidFill>
              <a:ea typeface="ＭＳ Ｐゴシック" pitchFamily="34" charset="-128"/>
            </a:endParaRPr>
          </a:p>
          <a:p>
            <a:pPr marL="0" indent="0" eaLnBrk="1" hangingPunct="1">
              <a:buFontTx/>
              <a:buNone/>
              <a:defRPr/>
            </a:pPr>
            <a:r>
              <a:rPr lang="en-US" altLang="en-US" sz="2800" dirty="0">
                <a:ea typeface="ＭＳ Ｐゴシック" pitchFamily="34" charset="-128"/>
              </a:rPr>
              <a:t>A computer that attempts to translate a hostname into an IP address</a:t>
            </a:r>
          </a:p>
          <a:p>
            <a:pPr marL="0" indent="0" eaLnBrk="1" hangingPunct="1">
              <a:buFontTx/>
              <a:buNone/>
              <a:defRPr/>
            </a:pPr>
            <a:r>
              <a:rPr lang="en-US" altLang="en-US" sz="2800" b="1" dirty="0">
                <a:solidFill>
                  <a:srgbClr val="FF6600"/>
                </a:solidFill>
                <a:ea typeface="ＭＳ Ｐゴシック" pitchFamily="34" charset="-128"/>
              </a:rPr>
              <a:t>Domain Squatting</a:t>
            </a:r>
            <a:endParaRPr lang="en-US" altLang="en-US" sz="2800" dirty="0">
              <a:solidFill>
                <a:srgbClr val="FF6600"/>
              </a:solidFill>
              <a:ea typeface="ＭＳ Ｐゴシック" pitchFamily="34" charset="-128"/>
            </a:endParaRPr>
          </a:p>
          <a:p>
            <a:pPr marL="0" indent="0" eaLnBrk="1" hangingPunct="1">
              <a:buFontTx/>
              <a:buNone/>
              <a:defRPr/>
            </a:pPr>
            <a:r>
              <a:rPr lang="en-US" altLang="en-US" sz="2800" dirty="0">
                <a:ea typeface="ＭＳ Ｐゴシック" pitchFamily="34" charset="-128"/>
              </a:rPr>
              <a:t>Ransoming domain names</a:t>
            </a:r>
          </a:p>
          <a:p>
            <a:pPr marL="0" indent="0" eaLnBrk="1" hangingPunct="1">
              <a:buFontTx/>
              <a:buNone/>
              <a:defRPr/>
            </a:pPr>
            <a:endParaRPr lang="en-US" altLang="en-US" sz="2800" dirty="0">
              <a:ea typeface="ＭＳ Ｐゴシック" pitchFamily="34" charset="-128"/>
            </a:endParaRPr>
          </a:p>
        </p:txBody>
      </p:sp>
      <p:sp>
        <p:nvSpPr>
          <p:cNvPr id="38917" name="TextBox 1">
            <a:extLst>
              <a:ext uri="{FF2B5EF4-FFF2-40B4-BE49-F238E27FC236}">
                <a16:creationId xmlns:a16="http://schemas.microsoft.com/office/drawing/2014/main" id="{44941D79-78D2-2343-98B7-6290293B277C}"/>
              </a:ext>
            </a:extLst>
          </p:cNvPr>
          <p:cNvSpPr txBox="1">
            <a:spLocks noChangeArrowheads="1"/>
          </p:cNvSpPr>
          <p:nvPr/>
        </p:nvSpPr>
        <p:spPr bwMode="auto">
          <a:xfrm>
            <a:off x="1905000" y="5334000"/>
            <a:ext cx="5867400" cy="708025"/>
          </a:xfrm>
          <a:prstGeom prst="rect">
            <a:avLst/>
          </a:prstGeom>
          <a:solidFill>
            <a:schemeClr val="accent1"/>
          </a:solidFill>
          <a:ln w="9525">
            <a:solidFill>
              <a:srgbClr val="000000"/>
            </a:solidFill>
            <a:miter lim="800000"/>
            <a:headEnd/>
            <a:tailEnd/>
          </a:ln>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000" i="1" dirty="0"/>
              <a:t>Should the tables containing hostname/IP mappings be sorted or unsorted? Why? </a:t>
            </a:r>
            <a:endParaRPr lang="en-US" altLang="en-US" sz="20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3">
            <a:extLst>
              <a:ext uri="{FF2B5EF4-FFF2-40B4-BE49-F238E27FC236}">
                <a16:creationId xmlns:a16="http://schemas.microsoft.com/office/drawing/2014/main" id="{19001101-F7E2-DF46-BBD9-1733332A7F54}"/>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9C29E4A-9D98-6D45-99BC-3EEC9D467E82}" type="slidenum">
              <a:rPr lang="en-US" altLang="en-US" sz="1400"/>
              <a:pPr>
                <a:spcBef>
                  <a:spcPct val="0"/>
                </a:spcBef>
                <a:buFontTx/>
                <a:buNone/>
              </a:pPr>
              <a:t>35</a:t>
            </a:fld>
            <a:endParaRPr lang="en-US" altLang="en-US" sz="1400" dirty="0"/>
          </a:p>
        </p:txBody>
      </p:sp>
      <p:sp>
        <p:nvSpPr>
          <p:cNvPr id="39939" name="Rectangle 2">
            <a:extLst>
              <a:ext uri="{FF2B5EF4-FFF2-40B4-BE49-F238E27FC236}">
                <a16:creationId xmlns:a16="http://schemas.microsoft.com/office/drawing/2014/main" id="{F9D88FDA-B095-DF49-B41C-C8486CD1F6AF}"/>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Domain Name System </a:t>
            </a:r>
            <a:r>
              <a:rPr lang="en-US" altLang="en-US" sz="1800" dirty="0">
                <a:solidFill>
                  <a:schemeClr val="tx1"/>
                </a:solidFill>
                <a:ea typeface="ＭＳ Ｐゴシック" panose="020B0600070205080204" pitchFamily="34" charset="-128"/>
              </a:rPr>
              <a:t>(3 of 5)</a:t>
            </a:r>
          </a:p>
        </p:txBody>
      </p:sp>
      <p:pic>
        <p:nvPicPr>
          <p:cNvPr id="3" name="Picture 2" descr="The top-level domains and its general purpose are listed as follows: .aero, Aerospace industry; .biz, Business; .com (superscript asterisk), U.S. commercial (unrestricted); .coop, Cooperative; .edu (superscript asterisk), U.S. educational; .gov (superscript asterisk), U.S. government; .info, Information (unrestricted); .int (superscript asterisk), International organizations; .jobs; Employment; .mil (superscript asterisk), U.S. military; .museum, Museums; .name, Individuals and families; .net (superscript asterisk), Network (unrestricted); .org (superscript asterisk), Nonprofit organization (unrestricted); and .pro, Certain professions. Note: The superscript asterisk indicates an original TLD."/>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05100" y="1447800"/>
            <a:ext cx="3810000" cy="4027054"/>
          </a:xfrm>
          <a:prstGeom prst="rect">
            <a:avLst/>
          </a:prstGeom>
        </p:spPr>
      </p:pic>
      <p:sp>
        <p:nvSpPr>
          <p:cNvPr id="2" name="Rectangle 1"/>
          <p:cNvSpPr/>
          <p:nvPr/>
        </p:nvSpPr>
        <p:spPr>
          <a:xfrm>
            <a:off x="933450" y="5627254"/>
            <a:ext cx="7353300" cy="338554"/>
          </a:xfrm>
          <a:prstGeom prst="rect">
            <a:avLst/>
          </a:prstGeom>
        </p:spPr>
        <p:txBody>
          <a:bodyPr wrap="square">
            <a:spAutoFit/>
          </a:bodyPr>
          <a:lstStyle/>
          <a:p>
            <a:pPr algn="ctr"/>
            <a:r>
              <a:rPr lang="en-IN" sz="1600">
                <a:latin typeface="+mn-lt"/>
              </a:rPr>
              <a:t>Some top-level domains and their general purpose (* indicates an original TLD)</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3">
            <a:extLst>
              <a:ext uri="{FF2B5EF4-FFF2-40B4-BE49-F238E27FC236}">
                <a16:creationId xmlns:a16="http://schemas.microsoft.com/office/drawing/2014/main" id="{EAF3EAB0-3AEC-4941-B81B-2D517AF311C2}"/>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F7EBC466-7BCA-0B4A-9CF1-B5A15BBC17AA}" type="slidenum">
              <a:rPr lang="en-US" altLang="en-US" sz="1400"/>
              <a:pPr>
                <a:spcBef>
                  <a:spcPct val="0"/>
                </a:spcBef>
                <a:buFontTx/>
                <a:buNone/>
              </a:pPr>
              <a:t>36</a:t>
            </a:fld>
            <a:endParaRPr lang="en-US" altLang="en-US" sz="1400" dirty="0"/>
          </a:p>
        </p:txBody>
      </p:sp>
      <p:sp>
        <p:nvSpPr>
          <p:cNvPr id="40963" name="Rectangle 2">
            <a:extLst>
              <a:ext uri="{FF2B5EF4-FFF2-40B4-BE49-F238E27FC236}">
                <a16:creationId xmlns:a16="http://schemas.microsoft.com/office/drawing/2014/main" id="{18F4194F-CEA0-8D4A-9487-FC1BC93DFCC2}"/>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Domain Name System </a:t>
            </a:r>
            <a:r>
              <a:rPr lang="en-US" altLang="en-US" sz="1800" dirty="0">
                <a:solidFill>
                  <a:schemeClr val="tx1"/>
                </a:solidFill>
                <a:ea typeface="ＭＳ Ｐゴシック" panose="020B0600070205080204" pitchFamily="34" charset="-128"/>
              </a:rPr>
              <a:t>(4 of 5)</a:t>
            </a:r>
          </a:p>
        </p:txBody>
      </p:sp>
      <p:sp>
        <p:nvSpPr>
          <p:cNvPr id="40964" name="Rectangle 3">
            <a:extLst>
              <a:ext uri="{FF2B5EF4-FFF2-40B4-BE49-F238E27FC236}">
                <a16:creationId xmlns:a16="http://schemas.microsoft.com/office/drawing/2014/main" id="{864D0BEF-40C7-8A46-81DF-7502245130BF}"/>
              </a:ext>
            </a:extLst>
          </p:cNvPr>
          <p:cNvSpPr>
            <a:spLocks noGrp="1" noChangeArrowheads="1"/>
          </p:cNvSpPr>
          <p:nvPr>
            <p:ph type="body" idx="1"/>
          </p:nvPr>
        </p:nvSpPr>
        <p:spPr>
          <a:xfrm>
            <a:off x="457200" y="1524000"/>
            <a:ext cx="8229600" cy="4724400"/>
          </a:xfrm>
        </p:spPr>
        <p:txBody>
          <a:bodyPr/>
          <a:lstStyle/>
          <a:p>
            <a:pPr marL="0" indent="0" eaLnBrk="1" hangingPunct="1">
              <a:buFontTx/>
              <a:buNone/>
            </a:pPr>
            <a:r>
              <a:rPr lang="en-US" altLang="en-US" sz="2400" dirty="0">
                <a:ea typeface="ＭＳ Ｐゴシック" panose="020B0600070205080204" pitchFamily="34" charset="-128"/>
              </a:rPr>
              <a:t>Organizations based in countries other than the United States may use a top-level domain that corresponds to their two-letter country codes</a:t>
            </a:r>
          </a:p>
        </p:txBody>
      </p:sp>
      <p:pic>
        <p:nvPicPr>
          <p:cNvPr id="3" name="Picture 2" descr="The Country code TLD for respective countries are listed as follows: .au Australia, .br Brazil, .ca Canada, .gr Greece, .in India, .ru Russian Federation, and .uk United Kingdom."/>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86297" y="2971800"/>
            <a:ext cx="3971406" cy="2541004"/>
          </a:xfrm>
          <a:prstGeom prst="rect">
            <a:avLst/>
          </a:prstGeom>
        </p:spPr>
      </p:pic>
      <p:sp>
        <p:nvSpPr>
          <p:cNvPr id="2" name="Rectangle 1"/>
          <p:cNvSpPr/>
          <p:nvPr/>
        </p:nvSpPr>
        <p:spPr>
          <a:xfrm>
            <a:off x="1714500" y="5610310"/>
            <a:ext cx="5791200" cy="338554"/>
          </a:xfrm>
          <a:prstGeom prst="rect">
            <a:avLst/>
          </a:prstGeom>
        </p:spPr>
        <p:txBody>
          <a:bodyPr wrap="square">
            <a:spAutoFit/>
          </a:bodyPr>
          <a:lstStyle/>
          <a:p>
            <a:pPr algn="ctr"/>
            <a:r>
              <a:rPr lang="en-IN" sz="1600" dirty="0">
                <a:latin typeface="+mn-lt"/>
              </a:rPr>
              <a:t>Some of the top-level domain names based on country codes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3">
            <a:extLst>
              <a:ext uri="{FF2B5EF4-FFF2-40B4-BE49-F238E27FC236}">
                <a16:creationId xmlns:a16="http://schemas.microsoft.com/office/drawing/2014/main" id="{2E17CB0E-8F7C-6149-B074-18024453F650}"/>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DD612D04-0250-F94C-830E-AC7D60ED43E7}" type="slidenum">
              <a:rPr lang="en-US" altLang="en-US" sz="1400"/>
              <a:pPr>
                <a:spcBef>
                  <a:spcPct val="0"/>
                </a:spcBef>
                <a:buFontTx/>
                <a:buNone/>
              </a:pPr>
              <a:t>37</a:t>
            </a:fld>
            <a:endParaRPr lang="en-US" altLang="en-US" sz="1400" dirty="0"/>
          </a:p>
        </p:txBody>
      </p:sp>
      <p:sp>
        <p:nvSpPr>
          <p:cNvPr id="41987" name="Rectangle 2">
            <a:extLst>
              <a:ext uri="{FF2B5EF4-FFF2-40B4-BE49-F238E27FC236}">
                <a16:creationId xmlns:a16="http://schemas.microsoft.com/office/drawing/2014/main" id="{D7EB09E2-6D71-D442-BD24-5657624E9876}"/>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Domain Name System </a:t>
            </a:r>
            <a:r>
              <a:rPr lang="en-US" altLang="en-US" sz="1800" dirty="0">
                <a:solidFill>
                  <a:schemeClr val="tx1"/>
                </a:solidFill>
                <a:ea typeface="ＭＳ Ｐゴシック" panose="020B0600070205080204" pitchFamily="34" charset="-128"/>
              </a:rPr>
              <a:t>(5 of 5)</a:t>
            </a:r>
          </a:p>
        </p:txBody>
      </p:sp>
      <p:sp>
        <p:nvSpPr>
          <p:cNvPr id="2" name="TextBox 1">
            <a:extLst>
              <a:ext uri="{FF2B5EF4-FFF2-40B4-BE49-F238E27FC236}">
                <a16:creationId xmlns:a16="http://schemas.microsoft.com/office/drawing/2014/main" id="{CF3CA80E-7912-7748-A786-513FAFEF9601}"/>
              </a:ext>
            </a:extLst>
          </p:cNvPr>
          <p:cNvSpPr txBox="1"/>
          <p:nvPr/>
        </p:nvSpPr>
        <p:spPr>
          <a:xfrm>
            <a:off x="762000" y="1447800"/>
            <a:ext cx="7229095" cy="461665"/>
          </a:xfrm>
          <a:prstGeom prst="rect">
            <a:avLst/>
          </a:prstGeom>
          <a:noFill/>
        </p:spPr>
        <p:txBody>
          <a:bodyPr wrap="none" rtlCol="0">
            <a:spAutoFit/>
          </a:bodyPr>
          <a:lstStyle/>
          <a:p>
            <a:r>
              <a:rPr lang="en-US" sz="2400" dirty="0"/>
              <a:t>Here are a few of the many TLDs that are available:</a:t>
            </a:r>
          </a:p>
        </p:txBody>
      </p:sp>
      <p:pic>
        <p:nvPicPr>
          <p:cNvPr id="3" name="Picture 2" descr="The list of TLDs reads: social, furniture, dental, paris, media, career, town, rocks, cooking, rodeo, nyc, trade, webcam, vote, actor, vacations, industries, wiki, productions, flights, rentals, catering, dating, bargains, cool, pics, guitars, tax, dance, email, farm, education, ninja, coffee, shoes, menu, kitchen, land, support, associates, institute, camp, center, directory, and florist."/>
          <p:cNvPicPr>
            <a:picLocks noChangeAspect="1"/>
          </p:cNvPicPr>
          <p:nvPr/>
        </p:nvPicPr>
        <p:blipFill>
          <a:blip r:embed="rId3"/>
          <a:stretch>
            <a:fillRect/>
          </a:stretch>
        </p:blipFill>
        <p:spPr>
          <a:xfrm>
            <a:off x="1696691" y="2590800"/>
            <a:ext cx="5826818" cy="2694428"/>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E3CFC4E1-0521-AC44-A3E4-449E6ED641DB}"/>
              </a:ext>
            </a:extLst>
          </p:cNvPr>
          <p:cNvSpPr>
            <a:spLocks noGrp="1"/>
          </p:cNvSpPr>
          <p:nvPr>
            <p:ph type="title"/>
          </p:nvPr>
        </p:nvSpPr>
        <p:spPr/>
        <p:txBody>
          <a:bodyPr/>
          <a:lstStyle/>
          <a:p>
            <a:r>
              <a:rPr lang="en-US" altLang="en-US" dirty="0">
                <a:ea typeface="ＭＳ Ｐゴシック" panose="020B0600070205080204" pitchFamily="34" charset="-128"/>
              </a:rPr>
              <a:t>Who Controls the Internet?</a:t>
            </a:r>
          </a:p>
        </p:txBody>
      </p:sp>
      <p:sp>
        <p:nvSpPr>
          <p:cNvPr id="3" name="Content Placeholder 2">
            <a:extLst>
              <a:ext uri="{FF2B5EF4-FFF2-40B4-BE49-F238E27FC236}">
                <a16:creationId xmlns:a16="http://schemas.microsoft.com/office/drawing/2014/main" id="{E8D6225C-E8C5-EB40-B4F7-69EC39D62834}"/>
              </a:ext>
            </a:extLst>
          </p:cNvPr>
          <p:cNvSpPr>
            <a:spLocks noGrp="1"/>
          </p:cNvSpPr>
          <p:nvPr>
            <p:ph idx="1"/>
          </p:nvPr>
        </p:nvSpPr>
        <p:spPr>
          <a:xfrm>
            <a:off x="685800" y="1295400"/>
            <a:ext cx="8229600" cy="4572000"/>
          </a:xfrm>
        </p:spPr>
        <p:txBody>
          <a:bodyPr>
            <a:normAutofit fontScale="70000" lnSpcReduction="20000"/>
          </a:bodyPr>
          <a:lstStyle/>
          <a:p>
            <a:pPr marL="0" indent="0">
              <a:buFontTx/>
              <a:buNone/>
              <a:defRPr/>
            </a:pPr>
            <a:r>
              <a:rPr lang="en-US" dirty="0">
                <a:solidFill>
                  <a:srgbClr val="FF6600"/>
                </a:solidFill>
              </a:rPr>
              <a:t>Control of IP Addresses and Domain Names</a:t>
            </a:r>
          </a:p>
          <a:p>
            <a:pPr>
              <a:defRPr/>
            </a:pPr>
            <a:r>
              <a:rPr lang="en-US" dirty="0"/>
              <a:t>Internet began as ARPANET, a project of the U.S. Department of Defense</a:t>
            </a:r>
          </a:p>
          <a:p>
            <a:pPr>
              <a:defRPr/>
            </a:pPr>
            <a:r>
              <a:rPr lang="en-US" dirty="0"/>
              <a:t>Control subcontracted to ICANN in 1998</a:t>
            </a:r>
          </a:p>
          <a:p>
            <a:pPr>
              <a:defRPr/>
            </a:pPr>
            <a:r>
              <a:rPr lang="en-US" dirty="0"/>
              <a:t>U.S. government to further reduce role as early as 2015</a:t>
            </a:r>
          </a:p>
          <a:p>
            <a:pPr marL="0" indent="0">
              <a:buFontTx/>
              <a:buNone/>
              <a:defRPr/>
            </a:pPr>
            <a:r>
              <a:rPr lang="en-US" dirty="0">
                <a:solidFill>
                  <a:srgbClr val="FF6600"/>
                </a:solidFill>
              </a:rPr>
              <a:t>FCC Proposal</a:t>
            </a:r>
          </a:p>
          <a:p>
            <a:pPr>
              <a:defRPr/>
            </a:pPr>
            <a:r>
              <a:rPr lang="en-US" dirty="0"/>
              <a:t>Would allow ISPs to provide “premium” access to certain customers, perhaps by deliberately slowing down data transfer for others</a:t>
            </a:r>
            <a:endParaRPr lang="en-US" dirty="0">
              <a:solidFill>
                <a:srgbClr val="0000FF"/>
              </a:solidFill>
            </a:endParaRPr>
          </a:p>
          <a:p>
            <a:pPr>
              <a:defRPr/>
            </a:pPr>
            <a:r>
              <a:rPr lang="en-US" dirty="0">
                <a:solidFill>
                  <a:srgbClr val="FF6600"/>
                </a:solidFill>
              </a:rPr>
              <a:t>Net neutrality </a:t>
            </a:r>
            <a:r>
              <a:rPr lang="en-US" dirty="0"/>
              <a:t> The principle that ISPs should deliver data to everyone equally, as fast as the technology allows</a:t>
            </a:r>
          </a:p>
          <a:p>
            <a:pPr>
              <a:defRPr/>
            </a:pPr>
            <a:endParaRPr lang="en-US" dirty="0"/>
          </a:p>
          <a:p>
            <a:pPr>
              <a:defRPr/>
            </a:pPr>
            <a:endParaRPr lang="en-US" dirty="0"/>
          </a:p>
          <a:p>
            <a:pPr>
              <a:defRPr/>
            </a:pPr>
            <a:endParaRPr lang="en-US" dirty="0"/>
          </a:p>
        </p:txBody>
      </p:sp>
      <p:sp>
        <p:nvSpPr>
          <p:cNvPr id="43012" name="Slide Number Placeholder 3">
            <a:extLst>
              <a:ext uri="{FF2B5EF4-FFF2-40B4-BE49-F238E27FC236}">
                <a16:creationId xmlns:a16="http://schemas.microsoft.com/office/drawing/2014/main" id="{0B2C4AEB-EF4E-D344-B830-FD523A4C21F7}"/>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6C14FFD5-1903-5C42-B8B4-0EE5CFA9560D}" type="slidenum">
              <a:rPr lang="en-US" altLang="en-US" sz="1400"/>
              <a:pPr>
                <a:spcBef>
                  <a:spcPct val="0"/>
                </a:spcBef>
                <a:buFontTx/>
                <a:buNone/>
              </a:pPr>
              <a:t>38</a:t>
            </a:fld>
            <a:endParaRPr lang="en-US" altLang="en-US" sz="14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3">
            <a:extLst>
              <a:ext uri="{FF2B5EF4-FFF2-40B4-BE49-F238E27FC236}">
                <a16:creationId xmlns:a16="http://schemas.microsoft.com/office/drawing/2014/main" id="{C993FD1E-B347-4041-8A7E-358C4CEEE3B0}"/>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BB657C5-B577-1942-B406-EF18261D734D}" type="slidenum">
              <a:rPr lang="en-US" altLang="en-US" sz="1400"/>
              <a:pPr>
                <a:spcBef>
                  <a:spcPct val="0"/>
                </a:spcBef>
                <a:buFontTx/>
                <a:buNone/>
              </a:pPr>
              <a:t>39</a:t>
            </a:fld>
            <a:endParaRPr lang="en-US" altLang="en-US" sz="1400" dirty="0"/>
          </a:p>
        </p:txBody>
      </p:sp>
      <p:sp>
        <p:nvSpPr>
          <p:cNvPr id="44035" name="Rectangle 2">
            <a:extLst>
              <a:ext uri="{FF2B5EF4-FFF2-40B4-BE49-F238E27FC236}">
                <a16:creationId xmlns:a16="http://schemas.microsoft.com/office/drawing/2014/main" id="{52AF26EA-796E-6F48-A3ED-08A9AAB36708}"/>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Cloud Computing</a:t>
            </a:r>
          </a:p>
        </p:txBody>
      </p:sp>
      <p:sp>
        <p:nvSpPr>
          <p:cNvPr id="44036" name="Rectangle 3">
            <a:extLst>
              <a:ext uri="{FF2B5EF4-FFF2-40B4-BE49-F238E27FC236}">
                <a16:creationId xmlns:a16="http://schemas.microsoft.com/office/drawing/2014/main" id="{BC5C1294-8E4C-3A4D-B869-2D513F6ADD1A}"/>
              </a:ext>
            </a:extLst>
          </p:cNvPr>
          <p:cNvSpPr>
            <a:spLocks noGrp="1" noChangeArrowheads="1"/>
          </p:cNvSpPr>
          <p:nvPr>
            <p:ph type="body" idx="1"/>
          </p:nvPr>
        </p:nvSpPr>
        <p:spPr>
          <a:xfrm>
            <a:off x="457200" y="1295400"/>
            <a:ext cx="8229600" cy="4572000"/>
          </a:xfrm>
        </p:spPr>
        <p:txBody>
          <a:bodyPr/>
          <a:lstStyle/>
          <a:p>
            <a:pPr eaLnBrk="1" hangingPunct="1"/>
            <a:r>
              <a:rPr lang="en-US" altLang="en-US" sz="2400" dirty="0">
                <a:ea typeface="ＭＳ Ｐゴシック" panose="020B0600070205080204" pitchFamily="34" charset="-128"/>
              </a:rPr>
              <a:t>A paradigm in which resources (computers, storage, etc.) are provided by a third party and managed through Internet communication</a:t>
            </a:r>
          </a:p>
          <a:p>
            <a:pPr eaLnBrk="1" hangingPunct="1"/>
            <a:r>
              <a:rPr lang="en-US" altLang="en-US" sz="2400" dirty="0">
                <a:ea typeface="ＭＳ Ｐゴシック" panose="020B0600070205080204" pitchFamily="34" charset="-128"/>
              </a:rPr>
              <a:t>Example: Google</a:t>
            </a:r>
            <a:r>
              <a:rPr lang="fr-FR" altLang="en-US" sz="2400" dirty="0">
                <a:ea typeface="ＭＳ Ｐゴシック" panose="020B0600070205080204" pitchFamily="34" charset="-128"/>
              </a:rPr>
              <a:t>'</a:t>
            </a:r>
            <a:r>
              <a:rPr lang="en-US" altLang="en-US" sz="2400" dirty="0">
                <a:ea typeface="ＭＳ Ｐゴシック" panose="020B0600070205080204" pitchFamily="34" charset="-128"/>
              </a:rPr>
              <a:t>s Gmail</a:t>
            </a:r>
          </a:p>
          <a:p>
            <a:pPr eaLnBrk="1" hangingPunct="1"/>
            <a:r>
              <a:rPr lang="en-US" altLang="en-US" sz="2400" dirty="0">
                <a:ea typeface="ＭＳ Ｐゴシック" panose="020B0600070205080204" pitchFamily="34" charset="-128"/>
              </a:rPr>
              <a:t>Popular providers of cloud computing: Amazon Web Services, Google Cloud, and Microsoft Azure</a:t>
            </a:r>
            <a:endParaRPr lang="en-US" altLang="en-US" sz="2800" dirty="0">
              <a:ea typeface="ＭＳ Ｐゴシック" panose="020B0600070205080204" pitchFamily="34" charset="-128"/>
            </a:endParaRPr>
          </a:p>
        </p:txBody>
      </p:sp>
      <p:pic>
        <p:nvPicPr>
          <p:cNvPr id="3" name="Picture 2" descr="A figure shows a cloud computing labeled &quot;The Internet&quot; at the center is bidirectionally connected to the user on its left and a resource on its righ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9541" y="4250323"/>
            <a:ext cx="6084917" cy="1508760"/>
          </a:xfrm>
          <a:prstGeom prst="rect">
            <a:avLst/>
          </a:prstGeom>
        </p:spPr>
      </p:pic>
      <p:sp>
        <p:nvSpPr>
          <p:cNvPr id="2" name="Rectangle 1"/>
          <p:cNvSpPr/>
          <p:nvPr/>
        </p:nvSpPr>
        <p:spPr>
          <a:xfrm>
            <a:off x="2324100" y="5909846"/>
            <a:ext cx="4572000" cy="338554"/>
          </a:xfrm>
          <a:prstGeom prst="rect">
            <a:avLst/>
          </a:prstGeom>
        </p:spPr>
        <p:txBody>
          <a:bodyPr>
            <a:spAutoFit/>
          </a:bodyPr>
          <a:lstStyle/>
          <a:p>
            <a:r>
              <a:rPr lang="en-IN" sz="1600" dirty="0">
                <a:latin typeface="+mn-lt"/>
              </a:rPr>
              <a:t>Internet communication depicted using a cloud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3">
            <a:extLst>
              <a:ext uri="{FF2B5EF4-FFF2-40B4-BE49-F238E27FC236}">
                <a16:creationId xmlns:a16="http://schemas.microsoft.com/office/drawing/2014/main" id="{485D6B73-9D34-B140-BC06-2CB7BFF902AE}"/>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8269D4AD-6F78-574C-AA35-A588D7839C06}" type="slidenum">
              <a:rPr lang="en-US" altLang="en-US" sz="1400"/>
              <a:pPr>
                <a:spcBef>
                  <a:spcPct val="0"/>
                </a:spcBef>
                <a:buFontTx/>
                <a:buNone/>
              </a:pPr>
              <a:t>4</a:t>
            </a:fld>
            <a:endParaRPr lang="en-US" altLang="en-US" sz="1400" dirty="0"/>
          </a:p>
        </p:txBody>
      </p:sp>
      <p:sp>
        <p:nvSpPr>
          <p:cNvPr id="8195" name="Rectangle 2">
            <a:extLst>
              <a:ext uri="{FF2B5EF4-FFF2-40B4-BE49-F238E27FC236}">
                <a16:creationId xmlns:a16="http://schemas.microsoft.com/office/drawing/2014/main" id="{C255E9C7-F967-E747-A18B-D4162436A1A3}"/>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Networking </a:t>
            </a:r>
            <a:r>
              <a:rPr lang="en-US" altLang="en-US" sz="1800" dirty="0">
                <a:solidFill>
                  <a:schemeClr val="tx1"/>
                </a:solidFill>
                <a:ea typeface="ＭＳ Ｐゴシック" panose="020B0600070205080204" pitchFamily="34" charset="-128"/>
              </a:rPr>
              <a:t>(1 of 4)</a:t>
            </a:r>
          </a:p>
        </p:txBody>
      </p:sp>
      <p:sp>
        <p:nvSpPr>
          <p:cNvPr id="8196" name="Rectangle 3">
            <a:extLst>
              <a:ext uri="{FF2B5EF4-FFF2-40B4-BE49-F238E27FC236}">
                <a16:creationId xmlns:a16="http://schemas.microsoft.com/office/drawing/2014/main" id="{CF6DFA01-48C2-F645-A916-890176F6853E}"/>
              </a:ext>
            </a:extLst>
          </p:cNvPr>
          <p:cNvSpPr>
            <a:spLocks noGrp="1" noChangeArrowheads="1"/>
          </p:cNvSpPr>
          <p:nvPr>
            <p:ph type="body" idx="1"/>
          </p:nvPr>
        </p:nvSpPr>
        <p:spPr/>
        <p:txBody>
          <a:bodyPr/>
          <a:lstStyle/>
          <a:p>
            <a:pPr marL="0" indent="0" eaLnBrk="1" hangingPunct="1">
              <a:lnSpc>
                <a:spcPct val="90000"/>
              </a:lnSpc>
              <a:buFontTx/>
              <a:buNone/>
            </a:pPr>
            <a:r>
              <a:rPr lang="en-US" altLang="en-US" b="1" dirty="0">
                <a:solidFill>
                  <a:srgbClr val="FF6600"/>
                </a:solidFill>
                <a:ea typeface="ＭＳ Ｐゴシック" panose="020B0600070205080204" pitchFamily="34" charset="-128"/>
              </a:rPr>
              <a:t>Computer Network</a:t>
            </a:r>
            <a:r>
              <a:rPr lang="en-US" altLang="en-US" dirty="0">
                <a:solidFill>
                  <a:srgbClr val="FF6600"/>
                </a:solidFill>
                <a:ea typeface="ＭＳ Ｐゴシック" panose="020B0600070205080204" pitchFamily="34" charset="-128"/>
              </a:rPr>
              <a:t>   </a:t>
            </a:r>
          </a:p>
          <a:p>
            <a:pPr marL="0" indent="0" eaLnBrk="1" hangingPunct="1">
              <a:lnSpc>
                <a:spcPct val="90000"/>
              </a:lnSpc>
              <a:buFontTx/>
              <a:buNone/>
            </a:pPr>
            <a:r>
              <a:rPr lang="en-US" altLang="en-US" sz="2800" dirty="0">
                <a:ea typeface="ＭＳ Ｐゴシック" panose="020B0600070205080204" pitchFamily="34" charset="-128"/>
              </a:rPr>
              <a:t>A collection of computing devices connected in order to communicate and share resources</a:t>
            </a:r>
          </a:p>
          <a:p>
            <a:pPr marL="0" indent="0" eaLnBrk="1" hangingPunct="1">
              <a:lnSpc>
                <a:spcPct val="90000"/>
              </a:lnSpc>
              <a:buFontTx/>
              <a:buNone/>
            </a:pPr>
            <a:r>
              <a:rPr lang="en-US" altLang="en-US" sz="2800" dirty="0">
                <a:ea typeface="ＭＳ Ｐゴシック" panose="020B0600070205080204" pitchFamily="34" charset="-128"/>
              </a:rPr>
              <a:t>Connections between computing devices can be physical, using wires or cables, or wireless, using radio waves or infrared signals</a:t>
            </a:r>
          </a:p>
          <a:p>
            <a:pPr marL="0" indent="0" eaLnBrk="1" hangingPunct="1">
              <a:lnSpc>
                <a:spcPct val="90000"/>
              </a:lnSpc>
              <a:buFontTx/>
              <a:buNone/>
            </a:pPr>
            <a:endParaRPr lang="en-US" altLang="en-US" sz="2800" dirty="0">
              <a:ea typeface="ＭＳ Ｐゴシック" panose="020B0600070205080204" pitchFamily="34" charset="-128"/>
            </a:endParaRPr>
          </a:p>
        </p:txBody>
      </p:sp>
      <p:sp>
        <p:nvSpPr>
          <p:cNvPr id="2" name="TextBox 1">
            <a:extLst>
              <a:ext uri="{FF2B5EF4-FFF2-40B4-BE49-F238E27FC236}">
                <a16:creationId xmlns:a16="http://schemas.microsoft.com/office/drawing/2014/main" id="{E8D0502B-B252-CB4E-BAA4-92FAF6FC7E22}"/>
              </a:ext>
            </a:extLst>
          </p:cNvPr>
          <p:cNvSpPr txBox="1">
            <a:spLocks noChangeArrowheads="1"/>
          </p:cNvSpPr>
          <p:nvPr/>
        </p:nvSpPr>
        <p:spPr bwMode="auto">
          <a:xfrm>
            <a:off x="2286000" y="5181600"/>
            <a:ext cx="5791200" cy="708025"/>
          </a:xfrm>
          <a:prstGeom prst="rect">
            <a:avLst/>
          </a:prstGeom>
          <a:solidFill>
            <a:schemeClr val="accent1"/>
          </a:solidFill>
          <a:ln w="9525">
            <a:solidFill>
              <a:srgbClr val="000000"/>
            </a:solidFill>
            <a:miter lim="800000"/>
            <a:headEnd/>
            <a:tailEnd/>
          </a:ln>
          <a:effectLst>
            <a:outerShdw blurRad="40000" dist="20000" dir="5400000" rotWithShape="0">
              <a:srgbClr val="808080">
                <a:alpha val="37999"/>
              </a:srgbClr>
            </a:outerShdw>
          </a:effectLst>
        </p:spPr>
        <p:txBody>
          <a:bodyPr>
            <a:spAutoFit/>
          </a:bodyPr>
          <a:lstStyle/>
          <a:p>
            <a:pPr marL="0" lvl="1">
              <a:defRPr/>
            </a:pPr>
            <a:r>
              <a:rPr lang="en-US" i="1" dirty="0">
                <a:solidFill>
                  <a:schemeClr val="dk1"/>
                </a:solidFill>
                <a:latin typeface="+mn-lt"/>
                <a:ea typeface="+mn-ea"/>
              </a:rPr>
              <a:t>Can you name some of the devices in a computer network?</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3">
            <a:extLst>
              <a:ext uri="{FF2B5EF4-FFF2-40B4-BE49-F238E27FC236}">
                <a16:creationId xmlns:a16="http://schemas.microsoft.com/office/drawing/2014/main" id="{C993FD1E-B347-4041-8A7E-358C4CEEE3B0}"/>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BB657C5-B577-1942-B406-EF18261D734D}" type="slidenum">
              <a:rPr lang="en-US" altLang="en-US" sz="1400"/>
              <a:pPr>
                <a:spcBef>
                  <a:spcPct val="0"/>
                </a:spcBef>
                <a:buFontTx/>
                <a:buNone/>
              </a:pPr>
              <a:t>40</a:t>
            </a:fld>
            <a:endParaRPr lang="en-US" altLang="en-US" sz="1400" dirty="0"/>
          </a:p>
        </p:txBody>
      </p:sp>
      <p:sp>
        <p:nvSpPr>
          <p:cNvPr id="44035" name="Rectangle 2">
            <a:extLst>
              <a:ext uri="{FF2B5EF4-FFF2-40B4-BE49-F238E27FC236}">
                <a16:creationId xmlns:a16="http://schemas.microsoft.com/office/drawing/2014/main" id="{52AF26EA-796E-6F48-A3ED-08A9AAB36708}"/>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Types of Cloud Services</a:t>
            </a:r>
          </a:p>
        </p:txBody>
      </p:sp>
      <p:sp>
        <p:nvSpPr>
          <p:cNvPr id="44036" name="Rectangle 3">
            <a:extLst>
              <a:ext uri="{FF2B5EF4-FFF2-40B4-BE49-F238E27FC236}">
                <a16:creationId xmlns:a16="http://schemas.microsoft.com/office/drawing/2014/main" id="{BC5C1294-8E4C-3A4D-B869-2D513F6ADD1A}"/>
              </a:ext>
            </a:extLst>
          </p:cNvPr>
          <p:cNvSpPr>
            <a:spLocks noGrp="1" noChangeArrowheads="1"/>
          </p:cNvSpPr>
          <p:nvPr>
            <p:ph type="body" idx="1"/>
          </p:nvPr>
        </p:nvSpPr>
        <p:spPr>
          <a:xfrm>
            <a:off x="457200" y="1524000"/>
            <a:ext cx="8229600" cy="4572000"/>
          </a:xfrm>
        </p:spPr>
        <p:txBody>
          <a:bodyPr/>
          <a:lstStyle/>
          <a:p>
            <a:pPr eaLnBrk="1" hangingPunct="1"/>
            <a:r>
              <a:rPr lang="en-US" altLang="en-US" sz="2800" b="1" dirty="0">
                <a:solidFill>
                  <a:srgbClr val="FF6600"/>
                </a:solidFill>
                <a:ea typeface="ＭＳ Ｐゴシック" panose="020B0600070205080204" pitchFamily="34" charset="-128"/>
              </a:rPr>
              <a:t>Public clouds</a:t>
            </a:r>
            <a:r>
              <a:rPr lang="en-US" altLang="en-US" sz="2400" b="1" dirty="0">
                <a:solidFill>
                  <a:srgbClr val="FF6600"/>
                </a:solidFill>
                <a:ea typeface="ＭＳ Ｐゴシック" panose="020B0600070205080204" pitchFamily="34" charset="-128"/>
              </a:rPr>
              <a:t> </a:t>
            </a:r>
            <a:r>
              <a:rPr lang="en-US" altLang="en-US" sz="2400" dirty="0">
                <a:solidFill>
                  <a:srgbClr val="000000"/>
                </a:solidFill>
                <a:ea typeface="ＭＳ Ｐゴシック" panose="020B0600070205080204" pitchFamily="34" charset="-128"/>
              </a:rPr>
              <a:t>are accessible by any subscriber</a:t>
            </a:r>
          </a:p>
          <a:p>
            <a:pPr eaLnBrk="1" hangingPunct="1"/>
            <a:r>
              <a:rPr lang="en-US" altLang="en-US" sz="2800" b="1" dirty="0">
                <a:solidFill>
                  <a:srgbClr val="FF6600"/>
                </a:solidFill>
                <a:ea typeface="ＭＳ Ｐゴシック" panose="020B0600070205080204" pitchFamily="34" charset="-128"/>
              </a:rPr>
              <a:t>Private clouds </a:t>
            </a:r>
            <a:r>
              <a:rPr lang="en-US" altLang="en-US" sz="2400" dirty="0">
                <a:solidFill>
                  <a:srgbClr val="000000"/>
                </a:solidFill>
                <a:ea typeface="ＭＳ Ｐゴシック" panose="020B0600070205080204" pitchFamily="34" charset="-128"/>
              </a:rPr>
              <a:t>are established for a specific group or organization</a:t>
            </a:r>
          </a:p>
          <a:p>
            <a:pPr eaLnBrk="1" hangingPunct="1"/>
            <a:r>
              <a:rPr lang="en-US" altLang="en-US" sz="2800" b="1" dirty="0">
                <a:solidFill>
                  <a:srgbClr val="FF6600"/>
                </a:solidFill>
                <a:ea typeface="ＭＳ Ｐゴシック" panose="020B0600070205080204" pitchFamily="34" charset="-128"/>
              </a:rPr>
              <a:t>Community clouds </a:t>
            </a:r>
            <a:r>
              <a:rPr lang="en-US" altLang="en-US" sz="2400" dirty="0">
                <a:solidFill>
                  <a:srgbClr val="000000"/>
                </a:solidFill>
                <a:ea typeface="ＭＳ Ｐゴシック" panose="020B0600070205080204" pitchFamily="34" charset="-128"/>
              </a:rPr>
              <a:t>are shared among two or more organizations with the same needs</a:t>
            </a:r>
          </a:p>
          <a:p>
            <a:pPr eaLnBrk="1" hangingPunct="1"/>
            <a:r>
              <a:rPr lang="en-US" altLang="en-US" sz="2800" b="1" dirty="0">
                <a:solidFill>
                  <a:srgbClr val="FF6600"/>
                </a:solidFill>
                <a:ea typeface="ＭＳ Ｐゴシック" panose="020B0600070205080204" pitchFamily="34" charset="-128"/>
              </a:rPr>
              <a:t>Hybrid clouds </a:t>
            </a:r>
            <a:r>
              <a:rPr lang="en-US" altLang="en-US" sz="2400" dirty="0">
                <a:solidFill>
                  <a:srgbClr val="000000"/>
                </a:solidFill>
                <a:ea typeface="ＭＳ Ｐゴシック" panose="020B0600070205080204" pitchFamily="34" charset="-128"/>
              </a:rPr>
              <a:t>are some combination of the others</a:t>
            </a:r>
            <a:endParaRPr lang="en-US" altLang="en-US" sz="2800" dirty="0">
              <a:solidFill>
                <a:srgbClr val="000000"/>
              </a:solidFill>
              <a:ea typeface="ＭＳ Ｐゴシック" panose="020B0600070205080204" pitchFamily="34" charset="-128"/>
            </a:endParaRPr>
          </a:p>
        </p:txBody>
      </p:sp>
    </p:spTree>
    <p:extLst>
      <p:ext uri="{BB962C8B-B14F-4D97-AF65-F5344CB8AC3E}">
        <p14:creationId xmlns:p14="http://schemas.microsoft.com/office/powerpoint/2010/main" val="23355015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3">
            <a:extLst>
              <a:ext uri="{FF2B5EF4-FFF2-40B4-BE49-F238E27FC236}">
                <a16:creationId xmlns:a16="http://schemas.microsoft.com/office/drawing/2014/main" id="{C993FD1E-B347-4041-8A7E-358C4CEEE3B0}"/>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9BB657C5-B577-1942-B406-EF18261D734D}" type="slidenum">
              <a:rPr lang="en-US" altLang="en-US" sz="1400"/>
              <a:pPr>
                <a:spcBef>
                  <a:spcPct val="0"/>
                </a:spcBef>
                <a:buFontTx/>
                <a:buNone/>
              </a:pPr>
              <a:t>41</a:t>
            </a:fld>
            <a:endParaRPr lang="en-US" altLang="en-US" sz="1400" dirty="0"/>
          </a:p>
        </p:txBody>
      </p:sp>
      <p:sp>
        <p:nvSpPr>
          <p:cNvPr id="44035" name="Rectangle 2">
            <a:extLst>
              <a:ext uri="{FF2B5EF4-FFF2-40B4-BE49-F238E27FC236}">
                <a16:creationId xmlns:a16="http://schemas.microsoft.com/office/drawing/2014/main" id="{52AF26EA-796E-6F48-A3ED-08A9AAB36708}"/>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Blockchain</a:t>
            </a:r>
          </a:p>
        </p:txBody>
      </p:sp>
      <p:sp>
        <p:nvSpPr>
          <p:cNvPr id="44036" name="Rectangle 3">
            <a:extLst>
              <a:ext uri="{FF2B5EF4-FFF2-40B4-BE49-F238E27FC236}">
                <a16:creationId xmlns:a16="http://schemas.microsoft.com/office/drawing/2014/main" id="{BC5C1294-8E4C-3A4D-B869-2D513F6ADD1A}"/>
              </a:ext>
            </a:extLst>
          </p:cNvPr>
          <p:cNvSpPr>
            <a:spLocks noGrp="1" noChangeArrowheads="1"/>
          </p:cNvSpPr>
          <p:nvPr>
            <p:ph type="body" idx="1"/>
          </p:nvPr>
        </p:nvSpPr>
        <p:spPr>
          <a:xfrm>
            <a:off x="457200" y="1295400"/>
            <a:ext cx="8229600" cy="4572000"/>
          </a:xfrm>
        </p:spPr>
        <p:txBody>
          <a:bodyPr/>
          <a:lstStyle/>
          <a:p>
            <a:pPr eaLnBrk="1" hangingPunct="1"/>
            <a:r>
              <a:rPr lang="en-US" altLang="en-US" sz="2400" dirty="0">
                <a:ea typeface="ＭＳ Ｐゴシック" panose="020B0600070205080204" pitchFamily="34" charset="-128"/>
              </a:rPr>
              <a:t>A network-based technology that acts like a public ledger, recording important economic transactions</a:t>
            </a:r>
          </a:p>
          <a:p>
            <a:pPr eaLnBrk="1" hangingPunct="1"/>
            <a:r>
              <a:rPr lang="en-US" altLang="en-US" sz="2400" dirty="0">
                <a:ea typeface="ＭＳ Ｐゴシック" panose="020B0600070205080204" pitchFamily="34" charset="-128"/>
              </a:rPr>
              <a:t>Once verified, a transaction is added to a </a:t>
            </a:r>
            <a:r>
              <a:rPr lang="en-US" altLang="en-US" sz="2400" b="1" dirty="0">
                <a:ea typeface="ＭＳ Ｐゴシック" panose="020B0600070205080204" pitchFamily="34" charset="-128"/>
              </a:rPr>
              <a:t>block</a:t>
            </a:r>
            <a:r>
              <a:rPr lang="en-US" altLang="en-US" sz="2400" dirty="0">
                <a:ea typeface="ＭＳ Ｐゴシック" panose="020B0600070205080204" pitchFamily="34" charset="-128"/>
              </a:rPr>
              <a:t> of transactions, which is added to the </a:t>
            </a:r>
            <a:r>
              <a:rPr lang="en-US" altLang="en-US" sz="2400" b="1" dirty="0">
                <a:ea typeface="ＭＳ Ｐゴシック" panose="020B0600070205080204" pitchFamily="34" charset="-128"/>
              </a:rPr>
              <a:t>chain</a:t>
            </a:r>
            <a:r>
              <a:rPr lang="en-US" altLang="en-US" sz="2400" dirty="0">
                <a:ea typeface="ＭＳ Ｐゴシック" panose="020B0600070205080204" pitchFamily="34" charset="-128"/>
              </a:rPr>
              <a:t> of ongoing sequential transactions</a:t>
            </a:r>
          </a:p>
          <a:p>
            <a:pPr eaLnBrk="1" hangingPunct="1"/>
            <a:r>
              <a:rPr lang="en-US" altLang="en-US" sz="2400" dirty="0">
                <a:ea typeface="ＭＳ Ｐゴシック" panose="020B0600070205080204" pitchFamily="34" charset="-128"/>
              </a:rPr>
              <a:t>Blockchain is considered incorruptible—it is decentralized and self-auditing</a:t>
            </a:r>
          </a:p>
          <a:p>
            <a:pPr eaLnBrk="1" hangingPunct="1"/>
            <a:r>
              <a:rPr lang="en-US" altLang="en-US" sz="2400" dirty="0">
                <a:ea typeface="ＭＳ Ｐゴシック" panose="020B0600070205080204" pitchFamily="34" charset="-128"/>
              </a:rPr>
              <a:t>There is no single point of failure and it cannot be controlled by any single entity</a:t>
            </a:r>
            <a:endParaRPr lang="en-US" altLang="en-US" sz="2800" dirty="0">
              <a:ea typeface="ＭＳ Ｐゴシック" panose="020B0600070205080204" pitchFamily="34" charset="-128"/>
            </a:endParaRPr>
          </a:p>
        </p:txBody>
      </p:sp>
    </p:spTree>
    <p:extLst>
      <p:ext uri="{BB962C8B-B14F-4D97-AF65-F5344CB8AC3E}">
        <p14:creationId xmlns:p14="http://schemas.microsoft.com/office/powerpoint/2010/main" val="12428446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Number Placeholder 3">
            <a:extLst>
              <a:ext uri="{FF2B5EF4-FFF2-40B4-BE49-F238E27FC236}">
                <a16:creationId xmlns:a16="http://schemas.microsoft.com/office/drawing/2014/main" id="{35EAAEC4-7B43-7D42-84B2-D40C358EAC2F}"/>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1483A299-075C-734D-B71D-A989E7C48505}" type="slidenum">
              <a:rPr lang="en-US" altLang="en-US" sz="1400"/>
              <a:pPr>
                <a:spcBef>
                  <a:spcPct val="0"/>
                </a:spcBef>
                <a:buFontTx/>
                <a:buNone/>
              </a:pPr>
              <a:t>42</a:t>
            </a:fld>
            <a:endParaRPr lang="en-US" altLang="en-US" sz="1400" dirty="0"/>
          </a:p>
        </p:txBody>
      </p:sp>
      <p:sp>
        <p:nvSpPr>
          <p:cNvPr id="45059" name="Rectangle 2">
            <a:extLst>
              <a:ext uri="{FF2B5EF4-FFF2-40B4-BE49-F238E27FC236}">
                <a16:creationId xmlns:a16="http://schemas.microsoft.com/office/drawing/2014/main" id="{B2123DFF-1AC4-9048-8926-1C38B4935B47}"/>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Ethical Issues</a:t>
            </a:r>
          </a:p>
        </p:txBody>
      </p:sp>
      <p:sp>
        <p:nvSpPr>
          <p:cNvPr id="45060" name="Rectangle 3">
            <a:extLst>
              <a:ext uri="{FF2B5EF4-FFF2-40B4-BE49-F238E27FC236}">
                <a16:creationId xmlns:a16="http://schemas.microsoft.com/office/drawing/2014/main" id="{E07DC0C2-7D51-994A-BB44-C01900DFB8DF}"/>
              </a:ext>
            </a:extLst>
          </p:cNvPr>
          <p:cNvSpPr>
            <a:spLocks noGrp="1" noChangeArrowheads="1"/>
          </p:cNvSpPr>
          <p:nvPr>
            <p:ph type="body" idx="1"/>
          </p:nvPr>
        </p:nvSpPr>
        <p:spPr>
          <a:xfrm>
            <a:off x="457200" y="1295400"/>
            <a:ext cx="8229600" cy="4572000"/>
          </a:xfrm>
        </p:spPr>
        <p:txBody>
          <a:bodyPr/>
          <a:lstStyle/>
          <a:p>
            <a:pPr eaLnBrk="1" hangingPunct="1">
              <a:lnSpc>
                <a:spcPct val="90000"/>
              </a:lnSpc>
              <a:buFontTx/>
              <a:buNone/>
            </a:pPr>
            <a:r>
              <a:rPr lang="en-US" altLang="en-US" b="1" dirty="0">
                <a:ea typeface="ＭＳ Ｐゴシック" panose="020B0600070205080204" pitchFamily="34" charset="-128"/>
              </a:rPr>
              <a:t>Effects of Social Networking</a:t>
            </a:r>
          </a:p>
          <a:p>
            <a:pPr eaLnBrk="1" hangingPunct="1">
              <a:lnSpc>
                <a:spcPct val="90000"/>
              </a:lnSpc>
              <a:buFontTx/>
              <a:buNone/>
            </a:pPr>
            <a:r>
              <a:rPr lang="en-US" altLang="en-US" sz="2800" dirty="0">
                <a:ea typeface="ＭＳ Ｐゴシック" panose="020B0600070205080204" pitchFamily="34" charset="-128"/>
              </a:rPr>
              <a:t>	</a:t>
            </a:r>
            <a:r>
              <a:rPr lang="en-US" altLang="en-US" sz="2800" i="1" dirty="0">
                <a:ea typeface="ＭＳ Ｐゴシック" panose="020B0600070205080204" pitchFamily="34" charset="-128"/>
              </a:rPr>
              <a:t>What are some examples of popular social networking sites?</a:t>
            </a:r>
          </a:p>
          <a:p>
            <a:pPr eaLnBrk="1" hangingPunct="1">
              <a:lnSpc>
                <a:spcPct val="90000"/>
              </a:lnSpc>
              <a:buFontTx/>
              <a:buNone/>
            </a:pPr>
            <a:r>
              <a:rPr lang="en-US" altLang="en-US" sz="2800" i="1" dirty="0">
                <a:ea typeface="ＭＳ Ｐゴシック" panose="020B0600070205080204" pitchFamily="34" charset="-128"/>
              </a:rPr>
              <a:t>	Who uses social networking?</a:t>
            </a:r>
          </a:p>
          <a:p>
            <a:pPr eaLnBrk="1" hangingPunct="1">
              <a:lnSpc>
                <a:spcPct val="90000"/>
              </a:lnSpc>
              <a:buFontTx/>
              <a:buNone/>
            </a:pPr>
            <a:r>
              <a:rPr lang="en-US" altLang="en-US" sz="2800" i="1" dirty="0">
                <a:ea typeface="ＭＳ Ｐゴシック" panose="020B0600070205080204" pitchFamily="34" charset="-128"/>
              </a:rPr>
              <a:t>	What are the </a:t>
            </a:r>
            <a:r>
              <a:rPr lang="en-US" altLang="en-US" sz="2800" i="1" dirty="0">
                <a:solidFill>
                  <a:srgbClr val="FF6600"/>
                </a:solidFill>
                <a:ea typeface="ＭＳ Ｐゴシック" panose="020B0600070205080204" pitchFamily="34" charset="-128"/>
              </a:rPr>
              <a:t>benefits </a:t>
            </a:r>
            <a:r>
              <a:rPr lang="en-US" altLang="en-US" sz="2800" i="1" dirty="0">
                <a:ea typeface="ＭＳ Ｐゴシック" panose="020B0600070205080204" pitchFamily="34" charset="-128"/>
              </a:rPr>
              <a:t>and the </a:t>
            </a:r>
            <a:r>
              <a:rPr lang="en-US" altLang="en-US" sz="2800" i="1" dirty="0">
                <a:solidFill>
                  <a:srgbClr val="FF6600"/>
                </a:solidFill>
                <a:ea typeface="ＭＳ Ｐゴシック" panose="020B0600070205080204" pitchFamily="34" charset="-128"/>
              </a:rPr>
              <a:t>disadvantages </a:t>
            </a:r>
            <a:r>
              <a:rPr lang="en-US" altLang="en-US" sz="2800" i="1" dirty="0">
                <a:ea typeface="ＭＳ Ｐゴシック" panose="020B0600070205080204" pitchFamily="34" charset="-128"/>
              </a:rPr>
              <a:t>of using these social networking sites?</a:t>
            </a:r>
          </a:p>
          <a:p>
            <a:pPr eaLnBrk="1" hangingPunct="1">
              <a:lnSpc>
                <a:spcPct val="90000"/>
              </a:lnSpc>
              <a:buFontTx/>
              <a:buNone/>
            </a:pPr>
            <a:r>
              <a:rPr lang="en-US" altLang="en-US" sz="2800" i="1" dirty="0">
                <a:ea typeface="ＭＳ Ｐゴシック" panose="020B0600070205080204" pitchFamily="34" charset="-128"/>
              </a:rPr>
              <a:t>	Do the benefits of social networking outweigh the potential costs?</a:t>
            </a:r>
          </a:p>
          <a:p>
            <a:pPr eaLnBrk="1" hangingPunct="1">
              <a:lnSpc>
                <a:spcPct val="90000"/>
              </a:lnSpc>
              <a:buFontTx/>
              <a:buNone/>
            </a:pPr>
            <a:r>
              <a:rPr lang="en-US" altLang="en-US" sz="2800" i="1" dirty="0">
                <a:ea typeface="ＭＳ Ｐゴシック" panose="020B0600070205080204" pitchFamily="34" charset="-128"/>
              </a:rPr>
              <a:t>		</a:t>
            </a:r>
            <a:endParaRPr lang="en-US" altLang="en-US" sz="2800" dirty="0">
              <a:ea typeface="ＭＳ Ｐゴシック" panose="020B0600070205080204" pitchFamily="34" charset="-128"/>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3">
            <a:extLst>
              <a:ext uri="{FF2B5EF4-FFF2-40B4-BE49-F238E27FC236}">
                <a16:creationId xmlns:a16="http://schemas.microsoft.com/office/drawing/2014/main" id="{8F2C05D9-DA9F-7E43-8B2B-707B072A63B2}"/>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3901E512-D5EC-D04D-9A25-B3305B119D77}" type="slidenum">
              <a:rPr lang="en-US" altLang="en-US" sz="1400"/>
              <a:pPr>
                <a:spcBef>
                  <a:spcPct val="0"/>
                </a:spcBef>
                <a:buFontTx/>
                <a:buNone/>
              </a:pPr>
              <a:t>43</a:t>
            </a:fld>
            <a:endParaRPr lang="en-US" altLang="en-US" sz="1400" dirty="0"/>
          </a:p>
        </p:txBody>
      </p:sp>
      <p:sp>
        <p:nvSpPr>
          <p:cNvPr id="46083" name="Rectangle 2">
            <a:extLst>
              <a:ext uri="{FF2B5EF4-FFF2-40B4-BE49-F238E27FC236}">
                <a16:creationId xmlns:a16="http://schemas.microsoft.com/office/drawing/2014/main" id="{74F993B2-8F9E-4D4A-8989-E8EA2BE9FE78}"/>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Who Am I?</a:t>
            </a:r>
          </a:p>
        </p:txBody>
      </p:sp>
      <p:sp>
        <p:nvSpPr>
          <p:cNvPr id="46084" name="Rectangle 5">
            <a:extLst>
              <a:ext uri="{FF2B5EF4-FFF2-40B4-BE49-F238E27FC236}">
                <a16:creationId xmlns:a16="http://schemas.microsoft.com/office/drawing/2014/main" id="{47B34523-5C8E-044A-9E49-1F564393C6B3}"/>
              </a:ext>
            </a:extLst>
          </p:cNvPr>
          <p:cNvSpPr>
            <a:spLocks noChangeArrowheads="1"/>
          </p:cNvSpPr>
          <p:nvPr/>
        </p:nvSpPr>
        <p:spPr bwMode="auto">
          <a:xfrm>
            <a:off x="5867400" y="1981200"/>
            <a:ext cx="2209800" cy="2819400"/>
          </a:xfrm>
          <a:prstGeom prst="rect">
            <a:avLst/>
          </a:prstGeom>
          <a:solidFill>
            <a:schemeClr val="accent1"/>
          </a:solidFill>
          <a:ln w="9525">
            <a:solidFill>
              <a:schemeClr val="tx1"/>
            </a:solidFill>
            <a:miter lim="800000"/>
            <a:headEnd/>
            <a:tailEnd/>
          </a:ln>
        </p:spPr>
        <p:txBody>
          <a:bodyPr wrap="none" anchor="ct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2000" i="1" dirty="0"/>
              <a:t>What two major</a:t>
            </a:r>
          </a:p>
          <a:p>
            <a:pPr algn="ctr">
              <a:spcBef>
                <a:spcPct val="0"/>
              </a:spcBef>
              <a:buFontTx/>
              <a:buNone/>
            </a:pPr>
            <a:r>
              <a:rPr lang="en-US" altLang="en-US" sz="2000" i="1" dirty="0"/>
              <a:t>awards did</a:t>
            </a:r>
          </a:p>
          <a:p>
            <a:pPr algn="ctr">
              <a:spcBef>
                <a:spcPct val="0"/>
              </a:spcBef>
              <a:buFontTx/>
              <a:buNone/>
            </a:pPr>
            <a:r>
              <a:rPr lang="en-US" altLang="en-US" sz="2000" i="1" dirty="0"/>
              <a:t>I win? </a:t>
            </a:r>
          </a:p>
          <a:p>
            <a:pPr algn="ctr">
              <a:spcBef>
                <a:spcPct val="0"/>
              </a:spcBef>
              <a:buFontTx/>
              <a:buNone/>
            </a:pPr>
            <a:endParaRPr lang="en-US" altLang="en-US" sz="2000" i="1" dirty="0"/>
          </a:p>
          <a:p>
            <a:pPr algn="ctr">
              <a:spcBef>
                <a:spcPct val="0"/>
              </a:spcBef>
              <a:buFontTx/>
              <a:buNone/>
            </a:pPr>
            <a:r>
              <a:rPr lang="en-US" altLang="en-US" sz="2000" i="1" dirty="0"/>
              <a:t>For what </a:t>
            </a:r>
          </a:p>
          <a:p>
            <a:pPr algn="ctr">
              <a:spcBef>
                <a:spcPct val="0"/>
              </a:spcBef>
              <a:buFontTx/>
              <a:buNone/>
            </a:pPr>
            <a:r>
              <a:rPr lang="en-US" altLang="en-US" sz="2000" i="1" dirty="0"/>
              <a:t>were they</a:t>
            </a:r>
          </a:p>
          <a:p>
            <a:pPr algn="ctr">
              <a:spcBef>
                <a:spcPct val="0"/>
              </a:spcBef>
              <a:buFontTx/>
              <a:buNone/>
            </a:pPr>
            <a:r>
              <a:rPr lang="en-US" altLang="en-US" sz="2000" i="1" dirty="0"/>
              <a:t>given?</a:t>
            </a:r>
          </a:p>
        </p:txBody>
      </p:sp>
      <p:pic>
        <p:nvPicPr>
          <p:cNvPr id="3" name="Picture 2" descr="A photograph of Doug Engelbar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05000" y="1844040"/>
            <a:ext cx="2286000" cy="3093720"/>
          </a:xfrm>
          <a:prstGeom prst="rect">
            <a:avLst/>
          </a:prstGeom>
        </p:spPr>
      </p:pic>
      <p:sp>
        <p:nvSpPr>
          <p:cNvPr id="2" name="Rectangle 1"/>
          <p:cNvSpPr/>
          <p:nvPr/>
        </p:nvSpPr>
        <p:spPr>
          <a:xfrm>
            <a:off x="1905000" y="5029200"/>
            <a:ext cx="2286000" cy="230832"/>
          </a:xfrm>
          <a:prstGeom prst="rect">
            <a:avLst/>
          </a:prstGeom>
        </p:spPr>
        <p:txBody>
          <a:bodyPr wrap="square">
            <a:spAutoFit/>
          </a:bodyPr>
          <a:lstStyle/>
          <a:p>
            <a:pPr algn="ctr"/>
            <a:r>
              <a:rPr lang="en-IN" sz="900">
                <a:cs typeface="Arial" panose="020B0604020202020204" pitchFamily="34" charset="0"/>
              </a:rPr>
              <a:t>Courtesy of the Doug </a:t>
            </a:r>
            <a:r>
              <a:rPr lang="en-IN" sz="900" dirty="0" err="1">
                <a:cs typeface="Arial" panose="020B0604020202020204" pitchFamily="34" charset="0"/>
              </a:rPr>
              <a:t>Engelbart</a:t>
            </a:r>
            <a:r>
              <a:rPr lang="en-IN" sz="900" dirty="0">
                <a:cs typeface="Arial" panose="020B0604020202020204" pitchFamily="34" charset="0"/>
              </a:rPr>
              <a:t> Institute</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Number Placeholder 3">
            <a:extLst>
              <a:ext uri="{FF2B5EF4-FFF2-40B4-BE49-F238E27FC236}">
                <a16:creationId xmlns:a16="http://schemas.microsoft.com/office/drawing/2014/main" id="{E582E1AB-244C-5241-8215-E00246A0DE57}"/>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CF2CC01-C5C9-5F48-81E6-3E2155D8EB8A}" type="slidenum">
              <a:rPr lang="en-US" altLang="en-US" sz="1400"/>
              <a:pPr>
                <a:spcBef>
                  <a:spcPct val="0"/>
                </a:spcBef>
                <a:buFontTx/>
                <a:buNone/>
              </a:pPr>
              <a:t>44</a:t>
            </a:fld>
            <a:endParaRPr lang="en-US" altLang="en-US" sz="1400" dirty="0"/>
          </a:p>
        </p:txBody>
      </p:sp>
      <p:sp>
        <p:nvSpPr>
          <p:cNvPr id="47107" name="Rectangle 2">
            <a:extLst>
              <a:ext uri="{FF2B5EF4-FFF2-40B4-BE49-F238E27FC236}">
                <a16:creationId xmlns:a16="http://schemas.microsoft.com/office/drawing/2014/main" id="{78096D84-62D4-A840-8E90-689D029BAE3A}"/>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Do You Know?</a:t>
            </a:r>
          </a:p>
        </p:txBody>
      </p:sp>
      <p:sp>
        <p:nvSpPr>
          <p:cNvPr id="47109" name="Text Box 5">
            <a:extLst>
              <a:ext uri="{FF2B5EF4-FFF2-40B4-BE49-F238E27FC236}">
                <a16:creationId xmlns:a16="http://schemas.microsoft.com/office/drawing/2014/main" id="{B79478F0-DB2C-6D48-83AB-25B5279196A9}"/>
              </a:ext>
            </a:extLst>
          </p:cNvPr>
          <p:cNvSpPr txBox="1">
            <a:spLocks noChangeArrowheads="1"/>
          </p:cNvSpPr>
          <p:nvPr/>
        </p:nvSpPr>
        <p:spPr bwMode="auto">
          <a:xfrm>
            <a:off x="1676400" y="2590800"/>
            <a:ext cx="6096000" cy="4038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buFontTx/>
              <a:buNone/>
            </a:pPr>
            <a:r>
              <a:rPr lang="en-US" altLang="en-US" sz="2000" i="1" dirty="0"/>
              <a:t>What is SETI?  What does it have to do with extraterrestrials?</a:t>
            </a:r>
          </a:p>
          <a:p>
            <a:pPr>
              <a:buFontTx/>
              <a:buNone/>
            </a:pPr>
            <a:r>
              <a:rPr lang="en-US" altLang="en-US" sz="2000" i="1" dirty="0"/>
              <a:t>What is a protocol?</a:t>
            </a:r>
          </a:p>
          <a:p>
            <a:pPr>
              <a:buFontTx/>
              <a:buNone/>
            </a:pPr>
            <a:r>
              <a:rPr lang="en-US" altLang="en-US" sz="2000" i="1" dirty="0"/>
              <a:t>For what did Bill Gates receive a Knighthood from Queen Elizabeth?</a:t>
            </a:r>
          </a:p>
          <a:p>
            <a:pPr>
              <a:buFontTx/>
              <a:buNone/>
            </a:pPr>
            <a:r>
              <a:rPr lang="en-US" altLang="en-US" sz="2000" dirty="0"/>
              <a:t>The Kernel</a:t>
            </a:r>
            <a:r>
              <a:rPr lang="en-US" altLang="en-US" sz="2000" i="1" dirty="0"/>
              <a:t> suggested that the causes of death for a South Korean man in 2005 and a Taiwanese man in 2012 were the same. What was the suggested cause?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3">
            <a:extLst>
              <a:ext uri="{FF2B5EF4-FFF2-40B4-BE49-F238E27FC236}">
                <a16:creationId xmlns:a16="http://schemas.microsoft.com/office/drawing/2014/main" id="{965BF2A8-CC06-FA42-8584-7F5434FF3809}"/>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A944A37-23F5-D045-A126-F11C5F649957}" type="slidenum">
              <a:rPr lang="en-US" altLang="en-US" sz="1400"/>
              <a:pPr>
                <a:spcBef>
                  <a:spcPct val="0"/>
                </a:spcBef>
                <a:buFontTx/>
                <a:buNone/>
              </a:pPr>
              <a:t>5</a:t>
            </a:fld>
            <a:endParaRPr lang="en-US" altLang="en-US" sz="1400" dirty="0"/>
          </a:p>
        </p:txBody>
      </p:sp>
      <p:sp>
        <p:nvSpPr>
          <p:cNvPr id="9219" name="Rectangle 2">
            <a:extLst>
              <a:ext uri="{FF2B5EF4-FFF2-40B4-BE49-F238E27FC236}">
                <a16:creationId xmlns:a16="http://schemas.microsoft.com/office/drawing/2014/main" id="{103D16A2-F186-684A-8B49-EE046952425B}"/>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Networking </a:t>
            </a:r>
            <a:r>
              <a:rPr lang="en-US" altLang="en-US" sz="1800" dirty="0">
                <a:solidFill>
                  <a:schemeClr val="tx1"/>
                </a:solidFill>
                <a:ea typeface="ＭＳ Ｐゴシック" panose="020B0600070205080204" pitchFamily="34" charset="-128"/>
              </a:rPr>
              <a:t>(2 of 4)</a:t>
            </a:r>
          </a:p>
        </p:txBody>
      </p:sp>
      <p:sp>
        <p:nvSpPr>
          <p:cNvPr id="9220" name="Rectangle 3">
            <a:extLst>
              <a:ext uri="{FF2B5EF4-FFF2-40B4-BE49-F238E27FC236}">
                <a16:creationId xmlns:a16="http://schemas.microsoft.com/office/drawing/2014/main" id="{1249AB8C-20B0-CA4C-A19D-1BBD27227B2F}"/>
              </a:ext>
            </a:extLst>
          </p:cNvPr>
          <p:cNvSpPr>
            <a:spLocks noGrp="1" noChangeArrowheads="1"/>
          </p:cNvSpPr>
          <p:nvPr>
            <p:ph type="body" idx="1"/>
          </p:nvPr>
        </p:nvSpPr>
        <p:spPr/>
        <p:txBody>
          <a:bodyPr/>
          <a:lstStyle/>
          <a:p>
            <a:pPr marL="57150" indent="0" eaLnBrk="1" hangingPunct="1">
              <a:buFontTx/>
              <a:buNone/>
            </a:pPr>
            <a:r>
              <a:rPr lang="en-US" altLang="en-US" b="1" dirty="0">
                <a:solidFill>
                  <a:srgbClr val="FF6600"/>
                </a:solidFill>
                <a:ea typeface="ＭＳ Ｐゴシック" panose="020B0600070205080204" pitchFamily="34" charset="-128"/>
              </a:rPr>
              <a:t>Node</a:t>
            </a:r>
            <a:r>
              <a:rPr lang="en-US" altLang="en-US" dirty="0">
                <a:solidFill>
                  <a:srgbClr val="FF6600"/>
                </a:solidFill>
                <a:ea typeface="ＭＳ Ｐゴシック" panose="020B0600070205080204" pitchFamily="34" charset="-128"/>
              </a:rPr>
              <a:t> (</a:t>
            </a:r>
            <a:r>
              <a:rPr lang="en-US" altLang="en-US" b="1" dirty="0">
                <a:solidFill>
                  <a:srgbClr val="FF6600"/>
                </a:solidFill>
                <a:ea typeface="ＭＳ Ｐゴシック" panose="020B0600070205080204" pitchFamily="34" charset="-128"/>
              </a:rPr>
              <a:t>host)</a:t>
            </a:r>
            <a:r>
              <a:rPr lang="en-US" altLang="en-US" dirty="0">
                <a:solidFill>
                  <a:srgbClr val="FF6600"/>
                </a:solidFill>
                <a:ea typeface="ＭＳ Ｐゴシック" panose="020B0600070205080204" pitchFamily="34" charset="-128"/>
              </a:rPr>
              <a:t> </a:t>
            </a:r>
          </a:p>
          <a:p>
            <a:pPr marL="57150" indent="0" eaLnBrk="1" hangingPunct="1">
              <a:buFontTx/>
              <a:buNone/>
            </a:pPr>
            <a:r>
              <a:rPr lang="en-US" altLang="en-US" dirty="0">
                <a:ea typeface="ＭＳ Ｐゴシック" panose="020B0600070205080204" pitchFamily="34" charset="-128"/>
              </a:rPr>
              <a:t>Any device on a network</a:t>
            </a:r>
          </a:p>
          <a:p>
            <a:pPr marL="57150" indent="0" eaLnBrk="1" hangingPunct="1">
              <a:buFontTx/>
              <a:buNone/>
            </a:pPr>
            <a:r>
              <a:rPr lang="en-US" altLang="en-US" b="1" dirty="0">
                <a:solidFill>
                  <a:srgbClr val="FF6600"/>
                </a:solidFill>
                <a:ea typeface="ＭＳ Ｐゴシック" panose="020B0600070205080204" pitchFamily="34" charset="-128"/>
              </a:rPr>
              <a:t>Data Transfer Rate (bandwidth)</a:t>
            </a:r>
            <a:endParaRPr lang="en-US" altLang="en-US" dirty="0">
              <a:solidFill>
                <a:srgbClr val="FF6600"/>
              </a:solidFill>
              <a:ea typeface="ＭＳ Ｐゴシック" panose="020B0600070205080204" pitchFamily="34" charset="-128"/>
            </a:endParaRPr>
          </a:p>
          <a:p>
            <a:pPr marL="57150" indent="0" eaLnBrk="1" hangingPunct="1">
              <a:buFontTx/>
              <a:buNone/>
            </a:pPr>
            <a:r>
              <a:rPr lang="en-US" altLang="en-US" dirty="0">
                <a:ea typeface="ＭＳ Ｐゴシック" panose="020B0600070205080204" pitchFamily="34" charset="-128"/>
              </a:rPr>
              <a:t>The speed with which data is moved from one place to another</a:t>
            </a:r>
            <a:r>
              <a:rPr lang="en-US" altLang="en-US" b="1" dirty="0">
                <a:ea typeface="ＭＳ Ｐゴシック" panose="020B0600070205080204" pitchFamily="34" charset="-128"/>
              </a:rPr>
              <a:t> </a:t>
            </a:r>
            <a:r>
              <a:rPr lang="en-US" altLang="en-US" dirty="0">
                <a:ea typeface="ＭＳ Ｐゴシック" panose="020B0600070205080204" pitchFamily="34" charset="-128"/>
              </a:rPr>
              <a:t>on a network </a:t>
            </a:r>
            <a:endParaRPr lang="en-US" altLang="en-US" b="1" dirty="0">
              <a:ea typeface="ＭＳ Ｐゴシック" panose="020B0600070205080204" pitchFamily="34" charset="-128"/>
            </a:endParaRPr>
          </a:p>
        </p:txBody>
      </p:sp>
      <p:sp>
        <p:nvSpPr>
          <p:cNvPr id="9221" name="TextBox 1">
            <a:extLst>
              <a:ext uri="{FF2B5EF4-FFF2-40B4-BE49-F238E27FC236}">
                <a16:creationId xmlns:a16="http://schemas.microsoft.com/office/drawing/2014/main" id="{0DA1955C-87F8-1A4D-8328-3EEA08D64AFD}"/>
              </a:ext>
            </a:extLst>
          </p:cNvPr>
          <p:cNvSpPr txBox="1">
            <a:spLocks noChangeArrowheads="1"/>
          </p:cNvSpPr>
          <p:nvPr/>
        </p:nvSpPr>
        <p:spPr bwMode="auto">
          <a:xfrm>
            <a:off x="3429000" y="5486400"/>
            <a:ext cx="3581400" cy="400050"/>
          </a:xfrm>
          <a:prstGeom prst="rect">
            <a:avLst/>
          </a:prstGeom>
          <a:solidFill>
            <a:schemeClr val="accent1"/>
          </a:solidFill>
          <a:ln w="9525">
            <a:solidFill>
              <a:srgbClr val="000000"/>
            </a:solidFill>
            <a:miter lim="800000"/>
            <a:headEnd/>
            <a:tailEnd/>
          </a:ln>
        </p:spPr>
        <p:txBody>
          <a:bodyPr>
            <a:spAutoFit/>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000" i="1" dirty="0"/>
              <a:t>Why is bandwidth so key?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3">
            <a:extLst>
              <a:ext uri="{FF2B5EF4-FFF2-40B4-BE49-F238E27FC236}">
                <a16:creationId xmlns:a16="http://schemas.microsoft.com/office/drawing/2014/main" id="{20A42C2B-8C78-8B43-9F81-6F7BC0C2EE9E}"/>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4216EE08-0E75-8F4D-A431-C764924E6671}" type="slidenum">
              <a:rPr lang="en-US" altLang="en-US" sz="1400"/>
              <a:pPr>
                <a:spcBef>
                  <a:spcPct val="0"/>
                </a:spcBef>
                <a:buFontTx/>
                <a:buNone/>
              </a:pPr>
              <a:t>6</a:t>
            </a:fld>
            <a:endParaRPr lang="en-US" altLang="en-US" sz="1400" dirty="0"/>
          </a:p>
        </p:txBody>
      </p:sp>
      <p:sp>
        <p:nvSpPr>
          <p:cNvPr id="10243" name="Rectangle 2">
            <a:extLst>
              <a:ext uri="{FF2B5EF4-FFF2-40B4-BE49-F238E27FC236}">
                <a16:creationId xmlns:a16="http://schemas.microsoft.com/office/drawing/2014/main" id="{70F2412B-E49B-FD46-8F3B-38527DCCF721}"/>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Networking </a:t>
            </a:r>
            <a:r>
              <a:rPr lang="en-US" altLang="en-US" sz="1800" dirty="0">
                <a:solidFill>
                  <a:schemeClr val="tx1"/>
                </a:solidFill>
                <a:ea typeface="ＭＳ Ｐゴシック" panose="020B0600070205080204" pitchFamily="34" charset="-128"/>
              </a:rPr>
              <a:t>(3 of 4)</a:t>
            </a:r>
          </a:p>
        </p:txBody>
      </p:sp>
      <p:sp>
        <p:nvSpPr>
          <p:cNvPr id="10244" name="Rectangle 3">
            <a:extLst>
              <a:ext uri="{FF2B5EF4-FFF2-40B4-BE49-F238E27FC236}">
                <a16:creationId xmlns:a16="http://schemas.microsoft.com/office/drawing/2014/main" id="{7A9CF5F7-6590-BF48-BEF7-723477E97B43}"/>
              </a:ext>
            </a:extLst>
          </p:cNvPr>
          <p:cNvSpPr>
            <a:spLocks noGrp="1" noChangeArrowheads="1"/>
          </p:cNvSpPr>
          <p:nvPr>
            <p:ph type="body" idx="1"/>
          </p:nvPr>
        </p:nvSpPr>
        <p:spPr>
          <a:xfrm>
            <a:off x="457200" y="1676400"/>
            <a:ext cx="8229600" cy="1828800"/>
          </a:xfrm>
        </p:spPr>
        <p:txBody>
          <a:bodyPr/>
          <a:lstStyle/>
          <a:p>
            <a:pPr marL="0" indent="0" eaLnBrk="1" hangingPunct="1">
              <a:buFontTx/>
              <a:buNone/>
            </a:pPr>
            <a:r>
              <a:rPr lang="en-US" altLang="en-US" dirty="0">
                <a:ea typeface="ＭＳ Ｐゴシック" panose="020B0600070205080204" pitchFamily="34" charset="-128"/>
              </a:rPr>
              <a:t>Computer networks have opened up an entire frontier in the world of computing called the </a:t>
            </a:r>
            <a:r>
              <a:rPr lang="en-US" altLang="en-US" b="1" dirty="0">
                <a:ea typeface="ＭＳ Ｐゴシック" panose="020B0600070205080204" pitchFamily="34" charset="-128"/>
              </a:rPr>
              <a:t>client/server model</a:t>
            </a:r>
            <a:endParaRPr lang="en-US" altLang="en-US" dirty="0">
              <a:ea typeface="ＭＳ Ｐゴシック" panose="020B0600070205080204" pitchFamily="34" charset="-128"/>
            </a:endParaRPr>
          </a:p>
        </p:txBody>
      </p:sp>
      <p:pic>
        <p:nvPicPr>
          <p:cNvPr id="3" name="Picture 2" descr="A Client/server interaction is depicted. The client sends a request to the server and in turn the server responses to the client's request."/>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95600" y="3749460"/>
            <a:ext cx="3352800" cy="1287402"/>
          </a:xfrm>
          <a:prstGeom prst="rect">
            <a:avLst/>
          </a:prstGeom>
        </p:spPr>
      </p:pic>
      <p:sp>
        <p:nvSpPr>
          <p:cNvPr id="5" name="Rectangle 4"/>
          <p:cNvSpPr/>
          <p:nvPr/>
        </p:nvSpPr>
        <p:spPr>
          <a:xfrm>
            <a:off x="2898475" y="5181600"/>
            <a:ext cx="2339102" cy="338554"/>
          </a:xfrm>
          <a:prstGeom prst="rect">
            <a:avLst/>
          </a:prstGeom>
        </p:spPr>
        <p:txBody>
          <a:bodyPr wrap="none">
            <a:spAutoFit/>
          </a:bodyPr>
          <a:lstStyle/>
          <a:p>
            <a:r>
              <a:rPr lang="en-IN" sz="1600">
                <a:latin typeface="+mn-lt"/>
              </a:rPr>
              <a:t>Client/server interaction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3">
            <a:extLst>
              <a:ext uri="{FF2B5EF4-FFF2-40B4-BE49-F238E27FC236}">
                <a16:creationId xmlns:a16="http://schemas.microsoft.com/office/drawing/2014/main" id="{7D4AEDE8-0306-4944-89C4-4D78CB18C790}"/>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B96DE216-42DF-6747-BDAC-29E7ADACF3A4}" type="slidenum">
              <a:rPr lang="en-US" altLang="en-US" sz="1400"/>
              <a:pPr>
                <a:spcBef>
                  <a:spcPct val="0"/>
                </a:spcBef>
                <a:buFontTx/>
                <a:buNone/>
              </a:pPr>
              <a:t>7</a:t>
            </a:fld>
            <a:endParaRPr lang="en-US" altLang="en-US" sz="1400" dirty="0"/>
          </a:p>
        </p:txBody>
      </p:sp>
      <p:sp>
        <p:nvSpPr>
          <p:cNvPr id="11267" name="Rectangle 2">
            <a:extLst>
              <a:ext uri="{FF2B5EF4-FFF2-40B4-BE49-F238E27FC236}">
                <a16:creationId xmlns:a16="http://schemas.microsoft.com/office/drawing/2014/main" id="{35B2BD46-9CA1-AD42-8F97-BCE70404CA7F}"/>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Networking </a:t>
            </a:r>
            <a:r>
              <a:rPr lang="en-US" altLang="en-US" sz="1800" dirty="0">
                <a:solidFill>
                  <a:schemeClr val="tx1"/>
                </a:solidFill>
                <a:ea typeface="ＭＳ Ｐゴシック" panose="020B0600070205080204" pitchFamily="34" charset="-128"/>
              </a:rPr>
              <a:t>(4 of 4)</a:t>
            </a:r>
          </a:p>
        </p:txBody>
      </p:sp>
      <p:sp>
        <p:nvSpPr>
          <p:cNvPr id="11268" name="Rectangle 3">
            <a:extLst>
              <a:ext uri="{FF2B5EF4-FFF2-40B4-BE49-F238E27FC236}">
                <a16:creationId xmlns:a16="http://schemas.microsoft.com/office/drawing/2014/main" id="{3B427CFF-E4F6-AD42-9814-D602867C74DD}"/>
              </a:ext>
            </a:extLst>
          </p:cNvPr>
          <p:cNvSpPr>
            <a:spLocks noGrp="1" noChangeArrowheads="1"/>
          </p:cNvSpPr>
          <p:nvPr>
            <p:ph type="body" idx="1"/>
          </p:nvPr>
        </p:nvSpPr>
        <p:spPr>
          <a:xfrm>
            <a:off x="457200" y="1295400"/>
            <a:ext cx="8229600" cy="4572000"/>
          </a:xfrm>
        </p:spPr>
        <p:txBody>
          <a:bodyPr>
            <a:normAutofit fontScale="92500" lnSpcReduction="10000"/>
          </a:bodyPr>
          <a:lstStyle/>
          <a:p>
            <a:pPr marL="57150" indent="0" eaLnBrk="1" hangingPunct="1">
              <a:lnSpc>
                <a:spcPct val="90000"/>
              </a:lnSpc>
              <a:buFontTx/>
              <a:buNone/>
              <a:defRPr/>
            </a:pPr>
            <a:r>
              <a:rPr lang="en-US" altLang="en-US" sz="2400" b="1" dirty="0">
                <a:solidFill>
                  <a:srgbClr val="FF6600"/>
                </a:solidFill>
                <a:ea typeface="ＭＳ Ｐゴシック" pitchFamily="34" charset="-128"/>
              </a:rPr>
              <a:t>Protocol</a:t>
            </a:r>
          </a:p>
          <a:p>
            <a:pPr marL="57150" indent="0" eaLnBrk="1" hangingPunct="1">
              <a:lnSpc>
                <a:spcPct val="90000"/>
              </a:lnSpc>
              <a:buFontTx/>
              <a:buNone/>
              <a:defRPr/>
            </a:pPr>
            <a:r>
              <a:rPr lang="en-US" altLang="en-US" sz="2400" dirty="0">
                <a:ea typeface="ＭＳ Ｐゴシック" pitchFamily="34" charset="-128"/>
              </a:rPr>
              <a:t>A set of rules that defines how data are formatted and processed on a network</a:t>
            </a:r>
          </a:p>
          <a:p>
            <a:pPr marL="57150" indent="0" eaLnBrk="1" hangingPunct="1">
              <a:lnSpc>
                <a:spcPct val="90000"/>
              </a:lnSpc>
              <a:buFontTx/>
              <a:buNone/>
              <a:defRPr/>
            </a:pPr>
            <a:r>
              <a:rPr lang="en-US" altLang="en-US" sz="2400" b="1" dirty="0">
                <a:solidFill>
                  <a:srgbClr val="FF6600"/>
                </a:solidFill>
                <a:ea typeface="ＭＳ Ｐゴシック" pitchFamily="34" charset="-128"/>
              </a:rPr>
              <a:t>File Server</a:t>
            </a:r>
            <a:r>
              <a:rPr lang="en-US" altLang="en-US" sz="2400" dirty="0">
                <a:solidFill>
                  <a:srgbClr val="FF6600"/>
                </a:solidFill>
                <a:ea typeface="ＭＳ Ｐゴシック" pitchFamily="34" charset="-128"/>
              </a:rPr>
              <a:t>  </a:t>
            </a:r>
          </a:p>
          <a:p>
            <a:pPr marL="57150" indent="0" eaLnBrk="1" hangingPunct="1">
              <a:lnSpc>
                <a:spcPct val="90000"/>
              </a:lnSpc>
              <a:buFontTx/>
              <a:buNone/>
              <a:defRPr/>
            </a:pPr>
            <a:r>
              <a:rPr lang="en-US" altLang="en-US" sz="2400" dirty="0">
                <a:ea typeface="ＭＳ Ｐゴシック" pitchFamily="34" charset="-128"/>
              </a:rPr>
              <a:t>A computer dedicated to storing and managing files for network users</a:t>
            </a:r>
          </a:p>
          <a:p>
            <a:pPr marL="57150" indent="0" eaLnBrk="1" hangingPunct="1">
              <a:lnSpc>
                <a:spcPct val="90000"/>
              </a:lnSpc>
              <a:buFontTx/>
              <a:buNone/>
              <a:defRPr/>
            </a:pPr>
            <a:r>
              <a:rPr lang="en-US" altLang="en-US" sz="2400" b="1" dirty="0">
                <a:solidFill>
                  <a:srgbClr val="FF6600"/>
                </a:solidFill>
                <a:ea typeface="ＭＳ Ｐゴシック" pitchFamily="34" charset="-128"/>
              </a:rPr>
              <a:t>Web Server</a:t>
            </a:r>
            <a:r>
              <a:rPr lang="en-US" altLang="en-US" sz="2400" dirty="0">
                <a:solidFill>
                  <a:srgbClr val="FF6600"/>
                </a:solidFill>
                <a:ea typeface="ＭＳ Ｐゴシック" pitchFamily="34" charset="-128"/>
              </a:rPr>
              <a:t>  </a:t>
            </a:r>
          </a:p>
          <a:p>
            <a:pPr marL="57150" indent="0" eaLnBrk="1" hangingPunct="1">
              <a:lnSpc>
                <a:spcPct val="90000"/>
              </a:lnSpc>
              <a:buFontTx/>
              <a:buNone/>
              <a:defRPr/>
            </a:pPr>
            <a:r>
              <a:rPr lang="en-US" altLang="en-US" sz="2400" dirty="0">
                <a:ea typeface="ＭＳ Ｐゴシック" pitchFamily="34" charset="-128"/>
              </a:rPr>
              <a:t>A computer dedicated to responding to requests for web pages</a:t>
            </a:r>
          </a:p>
          <a:p>
            <a:pPr marL="57150" indent="0" eaLnBrk="1" hangingPunct="1">
              <a:lnSpc>
                <a:spcPct val="90000"/>
              </a:lnSpc>
              <a:buFontTx/>
              <a:buNone/>
              <a:defRPr/>
            </a:pPr>
            <a:r>
              <a:rPr lang="en-US" altLang="en-US" sz="2400" b="1" dirty="0">
                <a:solidFill>
                  <a:srgbClr val="FF6600"/>
                </a:solidFill>
                <a:ea typeface="ＭＳ Ｐゴシック" pitchFamily="34" charset="-128"/>
              </a:rPr>
              <a:t>P2P Model</a:t>
            </a:r>
            <a:r>
              <a:rPr lang="en-US" altLang="en-US" sz="2400" dirty="0">
                <a:solidFill>
                  <a:srgbClr val="FF6600"/>
                </a:solidFill>
                <a:ea typeface="ＭＳ Ｐゴシック" pitchFamily="34" charset="-128"/>
              </a:rPr>
              <a:t>  </a:t>
            </a:r>
          </a:p>
          <a:p>
            <a:pPr marL="57150" indent="0" eaLnBrk="1" hangingPunct="1">
              <a:lnSpc>
                <a:spcPct val="90000"/>
              </a:lnSpc>
              <a:buFontTx/>
              <a:buNone/>
              <a:defRPr/>
            </a:pPr>
            <a:r>
              <a:rPr lang="en-US" altLang="en-US" sz="2400" dirty="0">
                <a:ea typeface="ＭＳ Ｐゴシック" pitchFamily="34" charset="-128"/>
              </a:rPr>
              <a:t>A decentralized approach that shares resources and responsibilities among many “peer” computers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3">
            <a:extLst>
              <a:ext uri="{FF2B5EF4-FFF2-40B4-BE49-F238E27FC236}">
                <a16:creationId xmlns:a16="http://schemas.microsoft.com/office/drawing/2014/main" id="{0F58D00F-C202-4B47-B966-BB615C422931}"/>
              </a:ext>
            </a:extLst>
          </p:cNvPr>
          <p:cNvSpPr>
            <a:spLocks noGrp="1"/>
          </p:cNvSpPr>
          <p:nvPr>
            <p:ph type="sldNum"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5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fld id="{E02717B3-C0F0-844F-BC2A-450DF9AF613A}" type="slidenum">
              <a:rPr lang="en-US" altLang="en-US" sz="1400"/>
              <a:pPr>
                <a:spcBef>
                  <a:spcPct val="0"/>
                </a:spcBef>
                <a:buFontTx/>
                <a:buNone/>
              </a:pPr>
              <a:t>8</a:t>
            </a:fld>
            <a:endParaRPr lang="en-US" altLang="en-US" sz="1400" dirty="0"/>
          </a:p>
        </p:txBody>
      </p:sp>
      <p:sp>
        <p:nvSpPr>
          <p:cNvPr id="12291" name="Rectangle 2">
            <a:extLst>
              <a:ext uri="{FF2B5EF4-FFF2-40B4-BE49-F238E27FC236}">
                <a16:creationId xmlns:a16="http://schemas.microsoft.com/office/drawing/2014/main" id="{99D69995-A2C4-9B4F-BFB8-780955BDA990}"/>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Types of Networks </a:t>
            </a:r>
            <a:r>
              <a:rPr lang="en-US" altLang="en-US" sz="1800" dirty="0">
                <a:solidFill>
                  <a:schemeClr val="tx1"/>
                </a:solidFill>
                <a:ea typeface="ＭＳ Ｐゴシック" panose="020B0600070205080204" pitchFamily="34" charset="-128"/>
              </a:rPr>
              <a:t>(1 of 5)</a:t>
            </a:r>
          </a:p>
        </p:txBody>
      </p:sp>
      <p:sp>
        <p:nvSpPr>
          <p:cNvPr id="12292" name="Rectangle 3">
            <a:extLst>
              <a:ext uri="{FF2B5EF4-FFF2-40B4-BE49-F238E27FC236}">
                <a16:creationId xmlns:a16="http://schemas.microsoft.com/office/drawing/2014/main" id="{0DBD377C-F3B2-2649-A1DB-B29C12903492}"/>
              </a:ext>
            </a:extLst>
          </p:cNvPr>
          <p:cNvSpPr>
            <a:spLocks noGrp="1" noChangeArrowheads="1"/>
          </p:cNvSpPr>
          <p:nvPr>
            <p:ph type="body" idx="1"/>
          </p:nvPr>
        </p:nvSpPr>
        <p:spPr>
          <a:xfrm>
            <a:off x="457200" y="1371600"/>
            <a:ext cx="8229600" cy="4572000"/>
          </a:xfrm>
        </p:spPr>
        <p:txBody>
          <a:bodyPr/>
          <a:lstStyle/>
          <a:p>
            <a:pPr marL="0" indent="0" eaLnBrk="1" hangingPunct="1">
              <a:lnSpc>
                <a:spcPct val="90000"/>
              </a:lnSpc>
              <a:buFontTx/>
              <a:buNone/>
            </a:pPr>
            <a:r>
              <a:rPr lang="en-US" altLang="en-US" sz="2800" b="1" dirty="0">
                <a:solidFill>
                  <a:srgbClr val="FF6600"/>
                </a:solidFill>
                <a:ea typeface="ＭＳ Ｐゴシック" panose="020B0600070205080204" pitchFamily="34" charset="-128"/>
              </a:rPr>
              <a:t>Local-Area Network (LAN)</a:t>
            </a:r>
            <a:r>
              <a:rPr lang="en-US" altLang="en-US" sz="2800" dirty="0">
                <a:solidFill>
                  <a:srgbClr val="FF6600"/>
                </a:solidFill>
                <a:ea typeface="ＭＳ Ｐゴシック" panose="020B0600070205080204" pitchFamily="34" charset="-128"/>
              </a:rPr>
              <a:t>   </a:t>
            </a:r>
          </a:p>
          <a:p>
            <a:pPr marL="0" indent="0" eaLnBrk="1" hangingPunct="1">
              <a:lnSpc>
                <a:spcPct val="90000"/>
              </a:lnSpc>
              <a:buFontTx/>
              <a:buNone/>
            </a:pPr>
            <a:r>
              <a:rPr lang="en-US" altLang="en-US" sz="2800" dirty="0">
                <a:ea typeface="ＭＳ Ｐゴシック" panose="020B0600070205080204" pitchFamily="34" charset="-128"/>
              </a:rPr>
              <a:t>A network that connects a relatively small number of machines in a relatively close geographical area</a:t>
            </a:r>
          </a:p>
          <a:p>
            <a:pPr marL="520700" lvl="1" indent="0" eaLnBrk="1" hangingPunct="1">
              <a:lnSpc>
                <a:spcPct val="90000"/>
              </a:lnSpc>
              <a:spcBef>
                <a:spcPct val="50000"/>
              </a:spcBef>
              <a:buFontTx/>
              <a:buNone/>
            </a:pPr>
            <a:r>
              <a:rPr lang="en-US" altLang="en-US" sz="2400" b="1" dirty="0">
                <a:solidFill>
                  <a:srgbClr val="FF6600"/>
                </a:solidFill>
                <a:ea typeface="ＭＳ Ｐゴシック" panose="020B0600070205080204" pitchFamily="34" charset="-128"/>
              </a:rPr>
              <a:t>Ring Topology</a:t>
            </a:r>
            <a:r>
              <a:rPr lang="en-US" altLang="en-US" sz="2400" dirty="0">
                <a:solidFill>
                  <a:srgbClr val="FF6600"/>
                </a:solidFill>
                <a:ea typeface="ＭＳ Ｐゴシック" panose="020B0600070205080204" pitchFamily="34" charset="-128"/>
              </a:rPr>
              <a:t>   </a:t>
            </a:r>
            <a:r>
              <a:rPr lang="en-US" altLang="en-US" sz="2400" dirty="0">
                <a:ea typeface="ＭＳ Ｐゴシック" panose="020B0600070205080204" pitchFamily="34" charset="-128"/>
              </a:rPr>
              <a:t>Connects all nodes in a closed loop on which messages travel in one direction</a:t>
            </a:r>
          </a:p>
          <a:p>
            <a:pPr marL="520700" lvl="1" indent="0" eaLnBrk="1" hangingPunct="1">
              <a:lnSpc>
                <a:spcPct val="90000"/>
              </a:lnSpc>
              <a:spcBef>
                <a:spcPct val="50000"/>
              </a:spcBef>
              <a:buFontTx/>
              <a:buNone/>
            </a:pPr>
            <a:r>
              <a:rPr lang="en-US" altLang="en-US" sz="2400" b="1" dirty="0">
                <a:solidFill>
                  <a:srgbClr val="FF6600"/>
                </a:solidFill>
                <a:ea typeface="ＭＳ Ｐゴシック" panose="020B0600070205080204" pitchFamily="34" charset="-128"/>
              </a:rPr>
              <a:t>Star Topology</a:t>
            </a:r>
            <a:r>
              <a:rPr lang="en-US" altLang="en-US" sz="2400" dirty="0">
                <a:solidFill>
                  <a:srgbClr val="FF6600"/>
                </a:solidFill>
                <a:ea typeface="ＭＳ Ｐゴシック" panose="020B0600070205080204" pitchFamily="34" charset="-128"/>
              </a:rPr>
              <a:t>   </a:t>
            </a:r>
            <a:r>
              <a:rPr lang="en-US" altLang="en-US" sz="2400" dirty="0">
                <a:ea typeface="ＭＳ Ｐゴシック" panose="020B0600070205080204" pitchFamily="34" charset="-128"/>
              </a:rPr>
              <a:t>Centers around one node to which all others are connected and through which all messages are sent</a:t>
            </a:r>
          </a:p>
          <a:p>
            <a:pPr marL="520700" lvl="1" indent="0" eaLnBrk="1" hangingPunct="1">
              <a:lnSpc>
                <a:spcPct val="90000"/>
              </a:lnSpc>
              <a:spcBef>
                <a:spcPct val="50000"/>
              </a:spcBef>
              <a:buFontTx/>
              <a:buNone/>
            </a:pPr>
            <a:r>
              <a:rPr lang="en-US" altLang="en-US" sz="2400" b="1" dirty="0">
                <a:solidFill>
                  <a:srgbClr val="FF6600"/>
                </a:solidFill>
                <a:ea typeface="ＭＳ Ｐゴシック" panose="020B0600070205080204" pitchFamily="34" charset="-128"/>
              </a:rPr>
              <a:t>Bus Topology</a:t>
            </a:r>
            <a:r>
              <a:rPr lang="en-US" altLang="en-US" sz="2400" dirty="0">
                <a:solidFill>
                  <a:srgbClr val="FF6600"/>
                </a:solidFill>
                <a:ea typeface="ＭＳ Ｐゴシック" panose="020B0600070205080204" pitchFamily="34" charset="-128"/>
              </a:rPr>
              <a:t>    </a:t>
            </a:r>
            <a:r>
              <a:rPr lang="en-US" altLang="en-US" sz="2400" dirty="0">
                <a:ea typeface="ＭＳ Ｐゴシック" panose="020B0600070205080204" pitchFamily="34" charset="-128"/>
              </a:rPr>
              <a:t>Nodes are connected to a single communication line that carries messages in both directions</a:t>
            </a:r>
            <a:endParaRPr lang="en-US" altLang="en-US" dirty="0">
              <a:ea typeface="ＭＳ Ｐゴシック" panose="020B0600070205080204" pitchFamily="34" charset="-128"/>
            </a:endParaRPr>
          </a:p>
          <a:p>
            <a:pPr marL="0" indent="0" eaLnBrk="1" hangingPunct="1">
              <a:lnSpc>
                <a:spcPct val="90000"/>
              </a:lnSpc>
              <a:buFontTx/>
              <a:buNone/>
            </a:pPr>
            <a:endParaRPr lang="en-US" altLang="en-US" sz="2800" dirty="0">
              <a:ea typeface="ＭＳ Ｐゴシック" panose="020B0600070205080204" pitchFamily="34" charset="-128"/>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A0B40793-0597-8D41-B34E-8C89E46D1CDD}"/>
              </a:ext>
            </a:extLst>
          </p:cNvPr>
          <p:cNvSpPr>
            <a:spLocks noGrp="1" noChangeArrowheads="1"/>
          </p:cNvSpPr>
          <p:nvPr>
            <p:ph type="title"/>
          </p:nvPr>
        </p:nvSpPr>
        <p:spPr/>
        <p:txBody>
          <a:bodyPr/>
          <a:lstStyle/>
          <a:p>
            <a:pPr eaLnBrk="1" hangingPunct="1"/>
            <a:r>
              <a:rPr lang="en-US" altLang="en-US" dirty="0">
                <a:solidFill>
                  <a:schemeClr val="tx1"/>
                </a:solidFill>
                <a:ea typeface="ＭＳ Ｐゴシック" panose="020B0600070205080204" pitchFamily="34" charset="-128"/>
              </a:rPr>
              <a:t>Types of Networks </a:t>
            </a:r>
            <a:r>
              <a:rPr lang="en-US" altLang="en-US" sz="1800" dirty="0">
                <a:solidFill>
                  <a:schemeClr val="tx1"/>
                </a:solidFill>
                <a:ea typeface="ＭＳ Ｐゴシック" panose="020B0600070205080204" pitchFamily="34" charset="-128"/>
              </a:rPr>
              <a:t>(2 of 5)</a:t>
            </a:r>
          </a:p>
        </p:txBody>
      </p:sp>
      <p:pic>
        <p:nvPicPr>
          <p:cNvPr id="2" name="Picture 1" descr="A figure represents a ring topology. It consists of six computers in which each node connects exactly to two other nodes forming a single continuous pathway in a form of a ring. "/>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4866" y="2057400"/>
            <a:ext cx="2537948" cy="3153208"/>
          </a:xfrm>
          <a:prstGeom prst="rect">
            <a:avLst/>
          </a:prstGeom>
        </p:spPr>
      </p:pic>
      <p:pic>
        <p:nvPicPr>
          <p:cNvPr id="3" name="Picture 2" descr="A figure represents a star topology. It shows a central computer connected to three computer at the top and two at the bottom."/>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36725" y="2057401"/>
            <a:ext cx="2177216" cy="3153206"/>
          </a:xfrm>
          <a:prstGeom prst="rect">
            <a:avLst/>
          </a:prstGeom>
        </p:spPr>
      </p:pic>
      <p:pic>
        <p:nvPicPr>
          <p:cNvPr id="4" name="Picture 3" descr="A figure represents a bus topology. It shows a single cable in which four computers are connected at the top and two at the bottom."/>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67852" y="2057400"/>
            <a:ext cx="2856836" cy="3153208"/>
          </a:xfrm>
          <a:prstGeom prst="rect">
            <a:avLst/>
          </a:prstGeom>
        </p:spPr>
      </p:pic>
      <p:sp>
        <p:nvSpPr>
          <p:cNvPr id="5" name="Rectangle 4"/>
          <p:cNvSpPr/>
          <p:nvPr/>
        </p:nvSpPr>
        <p:spPr>
          <a:xfrm>
            <a:off x="744866" y="5257800"/>
            <a:ext cx="1927131" cy="338554"/>
          </a:xfrm>
          <a:prstGeom prst="rect">
            <a:avLst/>
          </a:prstGeom>
        </p:spPr>
        <p:txBody>
          <a:bodyPr wrap="none">
            <a:spAutoFit/>
          </a:bodyPr>
          <a:lstStyle/>
          <a:p>
            <a:r>
              <a:rPr lang="en-IN" sz="1600">
                <a:latin typeface="+mn-lt"/>
              </a:rPr>
              <a:t>Network topologies</a:t>
            </a:r>
          </a:p>
        </p:txBody>
      </p:sp>
    </p:spTree>
  </p:cSld>
  <p:clrMapOvr>
    <a:masterClrMapping/>
  </p:clrMapOvr>
</p:sld>
</file>

<file path=ppt/theme/theme1.xml><?xml version="1.0" encoding="utf-8"?>
<a:theme xmlns:a="http://schemas.openxmlformats.org/drawingml/2006/main" name="cs0_design">
  <a:themeElements>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s0_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Arial" charset="0"/>
          </a:defRPr>
        </a:defPPr>
      </a:lstStyle>
    </a:lnDef>
  </a:objectDefaults>
  <a:extraClrSchemeLst>
    <a:extraClrScheme>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s0_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s0_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s0_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s0_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s0_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s0_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s0_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s0_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s0_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s0_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s0_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s0_design">
  <a:themeElements>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s0_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Arial" charset="0"/>
          </a:defRPr>
        </a:defPPr>
      </a:lstStyle>
    </a:lnDef>
  </a:objectDefaults>
  <a:extraClrSchemeLst>
    <a:extraClrScheme>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s0_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s0_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s0_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s0_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s0_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s0_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s0_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s0_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s0_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s0_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s0_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OS9:Desktop Folder:cs0_design.pot</Template>
  <TotalTime>2768</TotalTime>
  <Words>2004</Words>
  <Application>Microsoft Macintosh PowerPoint</Application>
  <PresentationFormat>On-screen Show (4:3)</PresentationFormat>
  <Paragraphs>328</Paragraphs>
  <Slides>44</Slides>
  <Notes>42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44</vt:i4>
      </vt:variant>
    </vt:vector>
  </HeadingPairs>
  <TitlesOfParts>
    <vt:vector size="50" baseType="lpstr">
      <vt:lpstr>ＭＳ Ｐゴシック</vt:lpstr>
      <vt:lpstr>Arial</vt:lpstr>
      <vt:lpstr>Courier</vt:lpstr>
      <vt:lpstr>Times</vt:lpstr>
      <vt:lpstr>cs0_design</vt:lpstr>
      <vt:lpstr>1_cs0_design</vt:lpstr>
      <vt:lpstr>Chapter 15</vt:lpstr>
      <vt:lpstr>Chapter Goals (1 of 2)</vt:lpstr>
      <vt:lpstr>Chapter Goals (2 of 2)</vt:lpstr>
      <vt:lpstr>Networking (1 of 4)</vt:lpstr>
      <vt:lpstr>Networking (2 of 4)</vt:lpstr>
      <vt:lpstr>Networking (3 of 4)</vt:lpstr>
      <vt:lpstr>Networking (4 of 4)</vt:lpstr>
      <vt:lpstr>Types of Networks (1 of 5)</vt:lpstr>
      <vt:lpstr>Types of Networks (2 of 5)</vt:lpstr>
      <vt:lpstr>Types of Networks (3 of 5)</vt:lpstr>
      <vt:lpstr>Types of Networks (4 of 5)</vt:lpstr>
      <vt:lpstr>Types of Networks (5 of 5)</vt:lpstr>
      <vt:lpstr>Internet Connections (1 of 4)</vt:lpstr>
      <vt:lpstr>Internet Connections (2 of 4)</vt:lpstr>
      <vt:lpstr>Internet Connections (3 of 4)</vt:lpstr>
      <vt:lpstr>Internet Connections (4 of 4)</vt:lpstr>
      <vt:lpstr>Packet Switching (1 of 2)</vt:lpstr>
      <vt:lpstr>Packet Switching (2 of 2)</vt:lpstr>
      <vt:lpstr>Open Systems (1 of 2)</vt:lpstr>
      <vt:lpstr>Open Systems (2 of 2)</vt:lpstr>
      <vt:lpstr>Network Protocols</vt:lpstr>
      <vt:lpstr>TCP/IP (1 of 2)</vt:lpstr>
      <vt:lpstr>TCP/IP (2 of 2)</vt:lpstr>
      <vt:lpstr>Traceroute in Action</vt:lpstr>
      <vt:lpstr>High-Level Protocols (1 of 2)</vt:lpstr>
      <vt:lpstr>High-Level Protocols (2 of 2)</vt:lpstr>
      <vt:lpstr>MIME Types</vt:lpstr>
      <vt:lpstr>Firewalls (1 of 2)</vt:lpstr>
      <vt:lpstr>Firewalls (2 of 2)</vt:lpstr>
      <vt:lpstr>Network Addresses (1 of 3)</vt:lpstr>
      <vt:lpstr>Network Addresses (2 of 3)</vt:lpstr>
      <vt:lpstr>Network Addresses (3 of 3)</vt:lpstr>
      <vt:lpstr>Domain Name System (1 of 5)</vt:lpstr>
      <vt:lpstr>Domain Name System (2 of 5)</vt:lpstr>
      <vt:lpstr>Domain Name System (3 of 5)</vt:lpstr>
      <vt:lpstr>Domain Name System (4 of 5)</vt:lpstr>
      <vt:lpstr>Domain Name System (5 of 5)</vt:lpstr>
      <vt:lpstr>Who Controls the Internet?</vt:lpstr>
      <vt:lpstr>Cloud Computing</vt:lpstr>
      <vt:lpstr>Types of Cloud Services</vt:lpstr>
      <vt:lpstr>Blockchain</vt:lpstr>
      <vt:lpstr>Ethical Issues</vt:lpstr>
      <vt:lpstr>Who Am I?</vt:lpstr>
      <vt:lpstr>Do You Know?</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Jones &amp; Bartlett Publishers</dc:creator>
  <cp:lastModifiedBy>Rachel DiMaggio</cp:lastModifiedBy>
  <cp:revision>113</cp:revision>
  <dcterms:created xsi:type="dcterms:W3CDTF">2002-06-09T19:56:08Z</dcterms:created>
  <dcterms:modified xsi:type="dcterms:W3CDTF">2019-01-08T21:39:39Z</dcterms:modified>
</cp:coreProperties>
</file>

<file path=docProps/thumbnail.jpeg>
</file>